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0" r:id="rId32"/>
    <p:sldId id="287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76115A-5084-48A9-AF64-1C53042CC970}" v="399" dt="2021-01-07T23:07:48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afiq Fathullah" userId="d83618a1f27b16ee" providerId="LiveId" clId="{3376115A-5084-48A9-AF64-1C53042CC970}"/>
    <pc:docChg chg="undo custSel mod addSld delSld modSld sldOrd">
      <pc:chgData name="Syafiq Fathullah" userId="d83618a1f27b16ee" providerId="LiveId" clId="{3376115A-5084-48A9-AF64-1C53042CC970}" dt="2021-01-07T23:11:41.954" v="9654" actId="13926"/>
      <pc:docMkLst>
        <pc:docMk/>
      </pc:docMkLst>
      <pc:sldChg chg="modSp mod">
        <pc:chgData name="Syafiq Fathullah" userId="d83618a1f27b16ee" providerId="LiveId" clId="{3376115A-5084-48A9-AF64-1C53042CC970}" dt="2021-01-05T13:55:38.693" v="672" actId="20577"/>
        <pc:sldMkLst>
          <pc:docMk/>
          <pc:sldMk cId="3446414886" sldId="256"/>
        </pc:sldMkLst>
        <pc:spChg chg="mod">
          <ac:chgData name="Syafiq Fathullah" userId="d83618a1f27b16ee" providerId="LiveId" clId="{3376115A-5084-48A9-AF64-1C53042CC970}" dt="2021-01-05T13:55:27.335" v="646" actId="20577"/>
          <ac:spMkLst>
            <pc:docMk/>
            <pc:sldMk cId="3446414886" sldId="256"/>
            <ac:spMk id="2" creationId="{89FFF327-FB45-46A5-804B-4073C2F5A244}"/>
          </ac:spMkLst>
        </pc:spChg>
        <pc:spChg chg="mod">
          <ac:chgData name="Syafiq Fathullah" userId="d83618a1f27b16ee" providerId="LiveId" clId="{3376115A-5084-48A9-AF64-1C53042CC970}" dt="2021-01-05T13:55:38.693" v="672" actId="20577"/>
          <ac:spMkLst>
            <pc:docMk/>
            <pc:sldMk cId="3446414886" sldId="256"/>
            <ac:spMk id="3" creationId="{6962F750-1A80-46D9-91A2-0521E558DC34}"/>
          </ac:spMkLst>
        </pc:spChg>
        <pc:picChg chg="mod">
          <ac:chgData name="Syafiq Fathullah" userId="d83618a1f27b16ee" providerId="LiveId" clId="{3376115A-5084-48A9-AF64-1C53042CC970}" dt="2021-01-05T12:15:32.359" v="84" actId="14100"/>
          <ac:picMkLst>
            <pc:docMk/>
            <pc:sldMk cId="3446414886" sldId="256"/>
            <ac:picMk id="4" creationId="{923A70FF-C050-4B87-864F-853A7A7F9CA1}"/>
          </ac:picMkLst>
        </pc:picChg>
      </pc:sldChg>
      <pc:sldChg chg="addSp modSp mod">
        <pc:chgData name="Syafiq Fathullah" userId="d83618a1f27b16ee" providerId="LiveId" clId="{3376115A-5084-48A9-AF64-1C53042CC970}" dt="2021-01-06T06:06:02.497" v="781" actId="20577"/>
        <pc:sldMkLst>
          <pc:docMk/>
          <pc:sldMk cId="4018972294" sldId="258"/>
        </pc:sldMkLst>
        <pc:spChg chg="mod">
          <ac:chgData name="Syafiq Fathullah" userId="d83618a1f27b16ee" providerId="LiveId" clId="{3376115A-5084-48A9-AF64-1C53042CC970}" dt="2021-01-06T06:06:02.497" v="781" actId="20577"/>
          <ac:spMkLst>
            <pc:docMk/>
            <pc:sldMk cId="4018972294" sldId="258"/>
            <ac:spMk id="3" creationId="{AC1BC833-705C-4E75-8E79-06A1811041A7}"/>
          </ac:spMkLst>
        </pc:spChg>
        <pc:picChg chg="add mod">
          <ac:chgData name="Syafiq Fathullah" userId="d83618a1f27b16ee" providerId="LiveId" clId="{3376115A-5084-48A9-AF64-1C53042CC970}" dt="2021-01-06T02:35:08.617" v="683" actId="1076"/>
          <ac:picMkLst>
            <pc:docMk/>
            <pc:sldMk cId="4018972294" sldId="258"/>
            <ac:picMk id="5" creationId="{D12C3E8B-8FB2-4E78-B8EB-81717793F27B}"/>
          </ac:picMkLst>
        </pc:picChg>
      </pc:sldChg>
      <pc:sldChg chg="modSp mod">
        <pc:chgData name="Syafiq Fathullah" userId="d83618a1f27b16ee" providerId="LiveId" clId="{3376115A-5084-48A9-AF64-1C53042CC970}" dt="2021-01-07T05:09:39.801" v="6077" actId="20577"/>
        <pc:sldMkLst>
          <pc:docMk/>
          <pc:sldMk cId="320976763" sldId="259"/>
        </pc:sldMkLst>
        <pc:spChg chg="mod">
          <ac:chgData name="Syafiq Fathullah" userId="d83618a1f27b16ee" providerId="LiveId" clId="{3376115A-5084-48A9-AF64-1C53042CC970}" dt="2021-01-07T05:09:39.801" v="6077" actId="20577"/>
          <ac:spMkLst>
            <pc:docMk/>
            <pc:sldMk cId="320976763" sldId="259"/>
            <ac:spMk id="2" creationId="{3A14E229-1E5D-40AC-9244-5934A21C2EC5}"/>
          </ac:spMkLst>
        </pc:spChg>
        <pc:spChg chg="mod">
          <ac:chgData name="Syafiq Fathullah" userId="d83618a1f27b16ee" providerId="LiveId" clId="{3376115A-5084-48A9-AF64-1C53042CC970}" dt="2021-01-06T06:39:47.493" v="907" actId="20577"/>
          <ac:spMkLst>
            <pc:docMk/>
            <pc:sldMk cId="320976763" sldId="259"/>
            <ac:spMk id="3" creationId="{FBA765D3-13A8-4457-A2F0-5C15F6A2EC20}"/>
          </ac:spMkLst>
        </pc:spChg>
      </pc:sldChg>
      <pc:sldChg chg="modSp new mod">
        <pc:chgData name="Syafiq Fathullah" userId="d83618a1f27b16ee" providerId="LiveId" clId="{3376115A-5084-48A9-AF64-1C53042CC970}" dt="2021-01-06T13:00:43.602" v="3866" actId="20577"/>
        <pc:sldMkLst>
          <pc:docMk/>
          <pc:sldMk cId="368124500" sldId="260"/>
        </pc:sldMkLst>
        <pc:spChg chg="mod">
          <ac:chgData name="Syafiq Fathullah" userId="d83618a1f27b16ee" providerId="LiveId" clId="{3376115A-5084-48A9-AF64-1C53042CC970}" dt="2021-01-05T12:18:56.768" v="301" actId="20577"/>
          <ac:spMkLst>
            <pc:docMk/>
            <pc:sldMk cId="368124500" sldId="260"/>
            <ac:spMk id="2" creationId="{50C82163-A95D-4197-B46E-FEC825E6BFF9}"/>
          </ac:spMkLst>
        </pc:spChg>
        <pc:spChg chg="mod">
          <ac:chgData name="Syafiq Fathullah" userId="d83618a1f27b16ee" providerId="LiveId" clId="{3376115A-5084-48A9-AF64-1C53042CC970}" dt="2021-01-06T13:00:43.602" v="3866" actId="20577"/>
          <ac:spMkLst>
            <pc:docMk/>
            <pc:sldMk cId="368124500" sldId="260"/>
            <ac:spMk id="3" creationId="{D1B9CFB6-F3AE-4149-B934-E03317144785}"/>
          </ac:spMkLst>
        </pc:spChg>
      </pc:sldChg>
      <pc:sldChg chg="modSp new mod">
        <pc:chgData name="Syafiq Fathullah" userId="d83618a1f27b16ee" providerId="LiveId" clId="{3376115A-5084-48A9-AF64-1C53042CC970}" dt="2021-01-06T06:39:29.038" v="905" actId="20577"/>
        <pc:sldMkLst>
          <pc:docMk/>
          <pc:sldMk cId="253043099" sldId="261"/>
        </pc:sldMkLst>
        <pc:spChg chg="mod">
          <ac:chgData name="Syafiq Fathullah" userId="d83618a1f27b16ee" providerId="LiveId" clId="{3376115A-5084-48A9-AF64-1C53042CC970}" dt="2021-01-06T06:39:29.038" v="905" actId="20577"/>
          <ac:spMkLst>
            <pc:docMk/>
            <pc:sldMk cId="253043099" sldId="261"/>
            <ac:spMk id="2" creationId="{78B0A332-B438-47C1-87EE-D8B7F575CBF2}"/>
          </ac:spMkLst>
        </pc:spChg>
        <pc:spChg chg="mod">
          <ac:chgData name="Syafiq Fathullah" userId="d83618a1f27b16ee" providerId="LiveId" clId="{3376115A-5084-48A9-AF64-1C53042CC970}" dt="2021-01-06T06:29:21.718" v="877" actId="20577"/>
          <ac:spMkLst>
            <pc:docMk/>
            <pc:sldMk cId="253043099" sldId="261"/>
            <ac:spMk id="3" creationId="{0356239F-70FA-4C13-A181-B5FC2B38EFB2}"/>
          </ac:spMkLst>
        </pc:spChg>
      </pc:sldChg>
      <pc:sldChg chg="addSp delSp modSp new mod">
        <pc:chgData name="Syafiq Fathullah" userId="d83618a1f27b16ee" providerId="LiveId" clId="{3376115A-5084-48A9-AF64-1C53042CC970}" dt="2021-01-06T09:29:19.192" v="1327" actId="1076"/>
        <pc:sldMkLst>
          <pc:docMk/>
          <pc:sldMk cId="703626883" sldId="262"/>
        </pc:sldMkLst>
        <pc:spChg chg="mod">
          <ac:chgData name="Syafiq Fathullah" userId="d83618a1f27b16ee" providerId="LiveId" clId="{3376115A-5084-48A9-AF64-1C53042CC970}" dt="2021-01-06T06:39:18.658" v="900" actId="20577"/>
          <ac:spMkLst>
            <pc:docMk/>
            <pc:sldMk cId="703626883" sldId="262"/>
            <ac:spMk id="2" creationId="{0233FA0E-4917-463B-9FDB-52E44E5B1905}"/>
          </ac:spMkLst>
        </pc:spChg>
        <pc:spChg chg="mod">
          <ac:chgData name="Syafiq Fathullah" userId="d83618a1f27b16ee" providerId="LiveId" clId="{3376115A-5084-48A9-AF64-1C53042CC970}" dt="2021-01-06T09:18:30.925" v="1311" actId="13926"/>
          <ac:spMkLst>
            <pc:docMk/>
            <pc:sldMk cId="703626883" sldId="262"/>
            <ac:spMk id="3" creationId="{36C914DA-1056-469E-BA1F-6F459F0291DE}"/>
          </ac:spMkLst>
        </pc:spChg>
        <pc:picChg chg="add del mod">
          <ac:chgData name="Syafiq Fathullah" userId="d83618a1f27b16ee" providerId="LiveId" clId="{3376115A-5084-48A9-AF64-1C53042CC970}" dt="2021-01-06T09:22:02.315" v="1316" actId="478"/>
          <ac:picMkLst>
            <pc:docMk/>
            <pc:sldMk cId="703626883" sldId="262"/>
            <ac:picMk id="6" creationId="{79B14387-C517-4AE2-8E09-BE3E4506E413}"/>
          </ac:picMkLst>
        </pc:picChg>
        <pc:picChg chg="add mod">
          <ac:chgData name="Syafiq Fathullah" userId="d83618a1f27b16ee" providerId="LiveId" clId="{3376115A-5084-48A9-AF64-1C53042CC970}" dt="2021-01-06T09:29:19.192" v="1327" actId="1076"/>
          <ac:picMkLst>
            <pc:docMk/>
            <pc:sldMk cId="703626883" sldId="262"/>
            <ac:picMk id="8" creationId="{5877AB1E-3902-45F5-BCD8-22FEB6030F42}"/>
          </ac:picMkLst>
        </pc:picChg>
        <pc:picChg chg="add del mod">
          <ac:chgData name="Syafiq Fathullah" userId="d83618a1f27b16ee" providerId="LiveId" clId="{3376115A-5084-48A9-AF64-1C53042CC970}" dt="2021-01-06T09:29:16.006" v="1326" actId="478"/>
          <ac:picMkLst>
            <pc:docMk/>
            <pc:sldMk cId="703626883" sldId="262"/>
            <ac:picMk id="10" creationId="{6E068EC9-E845-4915-AA1E-EC73729E8FF3}"/>
          </ac:picMkLst>
        </pc:picChg>
      </pc:sldChg>
      <pc:sldChg chg="addSp delSp modSp new mod">
        <pc:chgData name="Syafiq Fathullah" userId="d83618a1f27b16ee" providerId="LiveId" clId="{3376115A-5084-48A9-AF64-1C53042CC970}" dt="2021-01-06T13:01:04.281" v="3870"/>
        <pc:sldMkLst>
          <pc:docMk/>
          <pc:sldMk cId="2783420291" sldId="263"/>
        </pc:sldMkLst>
        <pc:spChg chg="mod">
          <ac:chgData name="Syafiq Fathullah" userId="d83618a1f27b16ee" providerId="LiveId" clId="{3376115A-5084-48A9-AF64-1C53042CC970}" dt="2021-01-06T09:40:36.431" v="1335" actId="20577"/>
          <ac:spMkLst>
            <pc:docMk/>
            <pc:sldMk cId="2783420291" sldId="263"/>
            <ac:spMk id="2" creationId="{229243B3-0CE0-45B6-8A26-C0792DB42976}"/>
          </ac:spMkLst>
        </pc:spChg>
        <pc:spChg chg="mod">
          <ac:chgData name="Syafiq Fathullah" userId="d83618a1f27b16ee" providerId="LiveId" clId="{3376115A-5084-48A9-AF64-1C53042CC970}" dt="2021-01-06T09:41:11.958" v="1340" actId="20577"/>
          <ac:spMkLst>
            <pc:docMk/>
            <pc:sldMk cId="2783420291" sldId="263"/>
            <ac:spMk id="3" creationId="{D28BCCA5-0FDB-4924-9689-E8BD38826254}"/>
          </ac:spMkLst>
        </pc:spChg>
        <pc:graphicFrameChg chg="add del mod modGraphic">
          <ac:chgData name="Syafiq Fathullah" userId="d83618a1f27b16ee" providerId="LiveId" clId="{3376115A-5084-48A9-AF64-1C53042CC970}" dt="2021-01-06T09:42:35.791" v="1354" actId="478"/>
          <ac:graphicFrameMkLst>
            <pc:docMk/>
            <pc:sldMk cId="2783420291" sldId="263"/>
            <ac:graphicFrameMk id="5" creationId="{8BB724BE-0BF3-401F-96C3-0BC16D88CDEB}"/>
          </ac:graphicFrameMkLst>
        </pc:graphicFrameChg>
        <pc:graphicFrameChg chg="add mod modGraphic">
          <ac:chgData name="Syafiq Fathullah" userId="d83618a1f27b16ee" providerId="LiveId" clId="{3376115A-5084-48A9-AF64-1C53042CC970}" dt="2021-01-06T13:01:04.281" v="3870"/>
          <ac:graphicFrameMkLst>
            <pc:docMk/>
            <pc:sldMk cId="2783420291" sldId="263"/>
            <ac:graphicFrameMk id="6" creationId="{E15877FA-C0BB-4353-ACD5-CB6BE097A4B9}"/>
          </ac:graphicFrameMkLst>
        </pc:graphicFrameChg>
        <pc:picChg chg="add mod">
          <ac:chgData name="Syafiq Fathullah" userId="d83618a1f27b16ee" providerId="LiveId" clId="{3376115A-5084-48A9-AF64-1C53042CC970}" dt="2021-01-06T09:44:32.107" v="1408" actId="1076"/>
          <ac:picMkLst>
            <pc:docMk/>
            <pc:sldMk cId="2783420291" sldId="263"/>
            <ac:picMk id="7" creationId="{2B34500D-2040-40FB-8F64-3DB317D58F3D}"/>
          </ac:picMkLst>
        </pc:picChg>
        <pc:cxnChg chg="add mod">
          <ac:chgData name="Syafiq Fathullah" userId="d83618a1f27b16ee" providerId="LiveId" clId="{3376115A-5084-48A9-AF64-1C53042CC970}" dt="2021-01-06T09:47:09.610" v="1421" actId="208"/>
          <ac:cxnSpMkLst>
            <pc:docMk/>
            <pc:sldMk cId="2783420291" sldId="263"/>
            <ac:cxnSpMk id="9" creationId="{8110A389-EF3D-411D-AD16-0BF74F141D16}"/>
          </ac:cxnSpMkLst>
        </pc:cxnChg>
        <pc:cxnChg chg="add mod">
          <ac:chgData name="Syafiq Fathullah" userId="d83618a1f27b16ee" providerId="LiveId" clId="{3376115A-5084-48A9-AF64-1C53042CC970}" dt="2021-01-06T09:47:13.717" v="1423" actId="1076"/>
          <ac:cxnSpMkLst>
            <pc:docMk/>
            <pc:sldMk cId="2783420291" sldId="263"/>
            <ac:cxnSpMk id="10" creationId="{F3B019C9-E730-4BAD-B04C-966F37939F9E}"/>
          </ac:cxnSpMkLst>
        </pc:cxnChg>
      </pc:sldChg>
      <pc:sldChg chg="addSp delSp modSp new mod">
        <pc:chgData name="Syafiq Fathullah" userId="d83618a1f27b16ee" providerId="LiveId" clId="{3376115A-5084-48A9-AF64-1C53042CC970}" dt="2021-01-06T09:54:08.089" v="1577" actId="1076"/>
        <pc:sldMkLst>
          <pc:docMk/>
          <pc:sldMk cId="363974457" sldId="264"/>
        </pc:sldMkLst>
        <pc:spChg chg="mod">
          <ac:chgData name="Syafiq Fathullah" userId="d83618a1f27b16ee" providerId="LiveId" clId="{3376115A-5084-48A9-AF64-1C53042CC970}" dt="2021-01-06T09:44:51.620" v="1417" actId="20577"/>
          <ac:spMkLst>
            <pc:docMk/>
            <pc:sldMk cId="363974457" sldId="264"/>
            <ac:spMk id="2" creationId="{E2173077-26A5-40CE-B55E-425D5E03CD90}"/>
          </ac:spMkLst>
        </pc:spChg>
        <pc:spChg chg="mod">
          <ac:chgData name="Syafiq Fathullah" userId="d83618a1f27b16ee" providerId="LiveId" clId="{3376115A-5084-48A9-AF64-1C53042CC970}" dt="2021-01-06T09:49:25.819" v="1487" actId="20577"/>
          <ac:spMkLst>
            <pc:docMk/>
            <pc:sldMk cId="363974457" sldId="264"/>
            <ac:spMk id="3" creationId="{1F2FCF4F-84CB-473D-BA71-4F5BECB89CAF}"/>
          </ac:spMkLst>
        </pc:spChg>
        <pc:graphicFrameChg chg="add mod modGraphic">
          <ac:chgData name="Syafiq Fathullah" userId="d83618a1f27b16ee" providerId="LiveId" clId="{3376115A-5084-48A9-AF64-1C53042CC970}" dt="2021-01-06T09:53:28.570" v="1572" actId="14100"/>
          <ac:graphicFrameMkLst>
            <pc:docMk/>
            <pc:sldMk cId="363974457" sldId="264"/>
            <ac:graphicFrameMk id="7" creationId="{C1DF693C-488A-49B0-AA39-508DD53E341F}"/>
          </ac:graphicFrameMkLst>
        </pc:graphicFrameChg>
        <pc:picChg chg="add del mod">
          <ac:chgData name="Syafiq Fathullah" userId="d83618a1f27b16ee" providerId="LiveId" clId="{3376115A-5084-48A9-AF64-1C53042CC970}" dt="2021-01-06T09:49:42.039" v="1490" actId="478"/>
          <ac:picMkLst>
            <pc:docMk/>
            <pc:sldMk cId="363974457" sldId="264"/>
            <ac:picMk id="5" creationId="{B9132118-3C98-40A2-87A0-570D16AEE700}"/>
          </ac:picMkLst>
        </pc:picChg>
        <pc:picChg chg="add mod modCrop">
          <ac:chgData name="Syafiq Fathullah" userId="d83618a1f27b16ee" providerId="LiveId" clId="{3376115A-5084-48A9-AF64-1C53042CC970}" dt="2021-01-06T09:50:17.846" v="1499" actId="1076"/>
          <ac:picMkLst>
            <pc:docMk/>
            <pc:sldMk cId="363974457" sldId="264"/>
            <ac:picMk id="6" creationId="{133A4265-39A0-483C-91CD-351BBAE9DD6F}"/>
          </ac:picMkLst>
        </pc:picChg>
        <pc:picChg chg="add mod">
          <ac:chgData name="Syafiq Fathullah" userId="d83618a1f27b16ee" providerId="LiveId" clId="{3376115A-5084-48A9-AF64-1C53042CC970}" dt="2021-01-06T09:54:08.089" v="1577" actId="1076"/>
          <ac:picMkLst>
            <pc:docMk/>
            <pc:sldMk cId="363974457" sldId="264"/>
            <ac:picMk id="9" creationId="{B1A04A31-94E5-4BD6-B5AA-C0ACA8EE6B85}"/>
          </ac:picMkLst>
        </pc:picChg>
      </pc:sldChg>
      <pc:sldChg chg="addSp delSp modSp new mod">
        <pc:chgData name="Syafiq Fathullah" userId="d83618a1f27b16ee" providerId="LiveId" clId="{3376115A-5084-48A9-AF64-1C53042CC970}" dt="2021-01-06T10:06:06.627" v="1627" actId="1076"/>
        <pc:sldMkLst>
          <pc:docMk/>
          <pc:sldMk cId="1957360785" sldId="265"/>
        </pc:sldMkLst>
        <pc:spChg chg="mod">
          <ac:chgData name="Syafiq Fathullah" userId="d83618a1f27b16ee" providerId="LiveId" clId="{3376115A-5084-48A9-AF64-1C53042CC970}" dt="2021-01-06T09:56:13.703" v="1583" actId="20577"/>
          <ac:spMkLst>
            <pc:docMk/>
            <pc:sldMk cId="1957360785" sldId="265"/>
            <ac:spMk id="2" creationId="{E02350C6-3FF9-4DF6-9808-01D7F1600EC1}"/>
          </ac:spMkLst>
        </pc:spChg>
        <pc:spChg chg="mod">
          <ac:chgData name="Syafiq Fathullah" userId="d83618a1f27b16ee" providerId="LiveId" clId="{3376115A-5084-48A9-AF64-1C53042CC970}" dt="2021-01-06T09:57:42.077" v="1623" actId="20577"/>
          <ac:spMkLst>
            <pc:docMk/>
            <pc:sldMk cId="1957360785" sldId="265"/>
            <ac:spMk id="3" creationId="{38D061E4-8961-48CA-BDA5-C14832747D55}"/>
          </ac:spMkLst>
        </pc:spChg>
        <pc:spChg chg="add del">
          <ac:chgData name="Syafiq Fathullah" userId="d83618a1f27b16ee" providerId="LiveId" clId="{3376115A-5084-48A9-AF64-1C53042CC970}" dt="2021-01-06T09:57:01.531" v="1594" actId="22"/>
          <ac:spMkLst>
            <pc:docMk/>
            <pc:sldMk cId="1957360785" sldId="265"/>
            <ac:spMk id="6" creationId="{A2A3A7DB-4504-4CE6-8AEC-916C991AD736}"/>
          </ac:spMkLst>
        </pc:spChg>
        <pc:picChg chg="add mod">
          <ac:chgData name="Syafiq Fathullah" userId="d83618a1f27b16ee" providerId="LiveId" clId="{3376115A-5084-48A9-AF64-1C53042CC970}" dt="2021-01-06T10:06:06.627" v="1627" actId="1076"/>
          <ac:picMkLst>
            <pc:docMk/>
            <pc:sldMk cId="1957360785" sldId="265"/>
            <ac:picMk id="8" creationId="{37CBD736-F71B-40AC-AE8F-D11127F682C3}"/>
          </ac:picMkLst>
        </pc:picChg>
      </pc:sldChg>
      <pc:sldChg chg="addSp modSp new mod">
        <pc:chgData name="Syafiq Fathullah" userId="d83618a1f27b16ee" providerId="LiveId" clId="{3376115A-5084-48A9-AF64-1C53042CC970}" dt="2021-01-06T11:37:32.293" v="2427" actId="20577"/>
        <pc:sldMkLst>
          <pc:docMk/>
          <pc:sldMk cId="1376708568" sldId="266"/>
        </pc:sldMkLst>
        <pc:spChg chg="mod">
          <ac:chgData name="Syafiq Fathullah" userId="d83618a1f27b16ee" providerId="LiveId" clId="{3376115A-5084-48A9-AF64-1C53042CC970}" dt="2021-01-06T11:37:32.293" v="2427" actId="20577"/>
          <ac:spMkLst>
            <pc:docMk/>
            <pc:sldMk cId="1376708568" sldId="266"/>
            <ac:spMk id="2" creationId="{A6EE5BC6-8AE7-43B3-B87A-8D992A22F733}"/>
          </ac:spMkLst>
        </pc:spChg>
        <pc:spChg chg="mod">
          <ac:chgData name="Syafiq Fathullah" userId="d83618a1f27b16ee" providerId="LiveId" clId="{3376115A-5084-48A9-AF64-1C53042CC970}" dt="2021-01-06T10:13:53.255" v="1927" actId="5793"/>
          <ac:spMkLst>
            <pc:docMk/>
            <pc:sldMk cId="1376708568" sldId="266"/>
            <ac:spMk id="3" creationId="{85D8C9D4-02D8-4720-9CC4-AD3BFEC49B0D}"/>
          </ac:spMkLst>
        </pc:spChg>
        <pc:spChg chg="add mod">
          <ac:chgData name="Syafiq Fathullah" userId="d83618a1f27b16ee" providerId="LiveId" clId="{3376115A-5084-48A9-AF64-1C53042CC970}" dt="2021-01-06T10:13:26.009" v="1918" actId="1076"/>
          <ac:spMkLst>
            <pc:docMk/>
            <pc:sldMk cId="1376708568" sldId="266"/>
            <ac:spMk id="9" creationId="{C095EBB3-68A4-49E8-9594-BEA87D6F6CC2}"/>
          </ac:spMkLst>
        </pc:spChg>
        <pc:picChg chg="add mod">
          <ac:chgData name="Syafiq Fathullah" userId="d83618a1f27b16ee" providerId="LiveId" clId="{3376115A-5084-48A9-AF64-1C53042CC970}" dt="2021-01-06T10:12:39.752" v="1913" actId="1076"/>
          <ac:picMkLst>
            <pc:docMk/>
            <pc:sldMk cId="1376708568" sldId="266"/>
            <ac:picMk id="6" creationId="{4F37146C-F899-4A75-97AF-CBA9DC9F93FD}"/>
          </ac:picMkLst>
        </pc:picChg>
        <pc:picChg chg="add mod">
          <ac:chgData name="Syafiq Fathullah" userId="d83618a1f27b16ee" providerId="LiveId" clId="{3376115A-5084-48A9-AF64-1C53042CC970}" dt="2021-01-06T10:13:15.840" v="1916" actId="14100"/>
          <ac:picMkLst>
            <pc:docMk/>
            <pc:sldMk cId="1376708568" sldId="266"/>
            <ac:picMk id="8" creationId="{71D27418-4704-4FE7-B6A9-0D281892F979}"/>
          </ac:picMkLst>
        </pc:picChg>
      </pc:sldChg>
      <pc:sldChg chg="addSp delSp modSp new mod">
        <pc:chgData name="Syafiq Fathullah" userId="d83618a1f27b16ee" providerId="LiveId" clId="{3376115A-5084-48A9-AF64-1C53042CC970}" dt="2021-01-06T11:37:34.437" v="2428" actId="20577"/>
        <pc:sldMkLst>
          <pc:docMk/>
          <pc:sldMk cId="571260159" sldId="267"/>
        </pc:sldMkLst>
        <pc:spChg chg="mod">
          <ac:chgData name="Syafiq Fathullah" userId="d83618a1f27b16ee" providerId="LiveId" clId="{3376115A-5084-48A9-AF64-1C53042CC970}" dt="2021-01-06T11:37:34.437" v="2428" actId="20577"/>
          <ac:spMkLst>
            <pc:docMk/>
            <pc:sldMk cId="571260159" sldId="267"/>
            <ac:spMk id="2" creationId="{048F3812-19D7-4202-BEBE-AEC4968BCAF8}"/>
          </ac:spMkLst>
        </pc:spChg>
        <pc:spChg chg="mod">
          <ac:chgData name="Syafiq Fathullah" userId="d83618a1f27b16ee" providerId="LiveId" clId="{3376115A-5084-48A9-AF64-1C53042CC970}" dt="2021-01-06T10:14:58.695" v="1941" actId="20577"/>
          <ac:spMkLst>
            <pc:docMk/>
            <pc:sldMk cId="571260159" sldId="267"/>
            <ac:spMk id="3" creationId="{F52C1FC7-27B3-4B14-9582-7EA27208D478}"/>
          </ac:spMkLst>
        </pc:spChg>
        <pc:spChg chg="add del">
          <ac:chgData name="Syafiq Fathullah" userId="d83618a1f27b16ee" providerId="LiveId" clId="{3376115A-5084-48A9-AF64-1C53042CC970}" dt="2021-01-06T10:14:50.715" v="1930" actId="22"/>
          <ac:spMkLst>
            <pc:docMk/>
            <pc:sldMk cId="571260159" sldId="267"/>
            <ac:spMk id="6" creationId="{6B1EBCA8-A9DB-463C-A5D0-4EBFE52DF41C}"/>
          </ac:spMkLst>
        </pc:spChg>
        <pc:spChg chg="add mod">
          <ac:chgData name="Syafiq Fathullah" userId="d83618a1f27b16ee" providerId="LiveId" clId="{3376115A-5084-48A9-AF64-1C53042CC970}" dt="2021-01-06T10:16:46.844" v="1954" actId="1076"/>
          <ac:spMkLst>
            <pc:docMk/>
            <pc:sldMk cId="571260159" sldId="267"/>
            <ac:spMk id="10" creationId="{2AF6E327-74A3-4F9C-9909-185BC12FC494}"/>
          </ac:spMkLst>
        </pc:spChg>
        <pc:picChg chg="add mod">
          <ac:chgData name="Syafiq Fathullah" userId="d83618a1f27b16ee" providerId="LiveId" clId="{3376115A-5084-48A9-AF64-1C53042CC970}" dt="2021-01-06T10:16:31.310" v="1949" actId="1076"/>
          <ac:picMkLst>
            <pc:docMk/>
            <pc:sldMk cId="571260159" sldId="267"/>
            <ac:picMk id="8" creationId="{A98FF721-3A55-474F-95A0-7EBD69F2DD1E}"/>
          </ac:picMkLst>
        </pc:picChg>
        <pc:picChg chg="add mod">
          <ac:chgData name="Syafiq Fathullah" userId="d83618a1f27b16ee" providerId="LiveId" clId="{3376115A-5084-48A9-AF64-1C53042CC970}" dt="2021-01-06T10:16:42.451" v="1952" actId="1076"/>
          <ac:picMkLst>
            <pc:docMk/>
            <pc:sldMk cId="571260159" sldId="267"/>
            <ac:picMk id="9" creationId="{8CEC6EFD-0062-4C67-92B9-024B4775E463}"/>
          </ac:picMkLst>
        </pc:picChg>
      </pc:sldChg>
      <pc:sldChg chg="addSp modSp new mod">
        <pc:chgData name="Syafiq Fathullah" userId="d83618a1f27b16ee" providerId="LiveId" clId="{3376115A-5084-48A9-AF64-1C53042CC970}" dt="2021-01-06T11:37:36.644" v="2429" actId="20577"/>
        <pc:sldMkLst>
          <pc:docMk/>
          <pc:sldMk cId="2097528335" sldId="268"/>
        </pc:sldMkLst>
        <pc:spChg chg="mod">
          <ac:chgData name="Syafiq Fathullah" userId="d83618a1f27b16ee" providerId="LiveId" clId="{3376115A-5084-48A9-AF64-1C53042CC970}" dt="2021-01-06T11:37:36.644" v="2429" actId="20577"/>
          <ac:spMkLst>
            <pc:docMk/>
            <pc:sldMk cId="2097528335" sldId="268"/>
            <ac:spMk id="2" creationId="{CC866CAD-D019-4714-B43A-F51B34DC4A20}"/>
          </ac:spMkLst>
        </pc:spChg>
        <pc:spChg chg="mod">
          <ac:chgData name="Syafiq Fathullah" userId="d83618a1f27b16ee" providerId="LiveId" clId="{3376115A-5084-48A9-AF64-1C53042CC970}" dt="2021-01-06T11:33:38.451" v="2264" actId="20577"/>
          <ac:spMkLst>
            <pc:docMk/>
            <pc:sldMk cId="2097528335" sldId="268"/>
            <ac:spMk id="3" creationId="{E684EEDA-3D84-451C-BA5A-029BD49B8BB8}"/>
          </ac:spMkLst>
        </pc:spChg>
        <pc:spChg chg="add mod">
          <ac:chgData name="Syafiq Fathullah" userId="d83618a1f27b16ee" providerId="LiveId" clId="{3376115A-5084-48A9-AF64-1C53042CC970}" dt="2021-01-06T11:33:49.539" v="2270" actId="1076"/>
          <ac:spMkLst>
            <pc:docMk/>
            <pc:sldMk cId="2097528335" sldId="268"/>
            <ac:spMk id="9" creationId="{AAF46896-C359-418A-BC25-42A7499845FC}"/>
          </ac:spMkLst>
        </pc:spChg>
        <pc:picChg chg="add mod modCrop">
          <ac:chgData name="Syafiq Fathullah" userId="d83618a1f27b16ee" providerId="LiveId" clId="{3376115A-5084-48A9-AF64-1C53042CC970}" dt="2021-01-06T11:33:42.363" v="2265" actId="1076"/>
          <ac:picMkLst>
            <pc:docMk/>
            <pc:sldMk cId="2097528335" sldId="268"/>
            <ac:picMk id="6" creationId="{833FD6F1-3839-400B-A5C8-8F0B97BA4FF3}"/>
          </ac:picMkLst>
        </pc:picChg>
        <pc:picChg chg="add mod">
          <ac:chgData name="Syafiq Fathullah" userId="d83618a1f27b16ee" providerId="LiveId" clId="{3376115A-5084-48A9-AF64-1C53042CC970}" dt="2021-01-06T11:34:05.363" v="2273" actId="1076"/>
          <ac:picMkLst>
            <pc:docMk/>
            <pc:sldMk cId="2097528335" sldId="268"/>
            <ac:picMk id="8" creationId="{7BAE664E-52DA-46B9-9012-9934269710DF}"/>
          </ac:picMkLst>
        </pc:picChg>
      </pc:sldChg>
      <pc:sldChg chg="addSp delSp modSp new mod">
        <pc:chgData name="Syafiq Fathullah" userId="d83618a1f27b16ee" providerId="LiveId" clId="{3376115A-5084-48A9-AF64-1C53042CC970}" dt="2021-01-06T11:37:38.876" v="2430" actId="20577"/>
        <pc:sldMkLst>
          <pc:docMk/>
          <pc:sldMk cId="883984800" sldId="269"/>
        </pc:sldMkLst>
        <pc:spChg chg="mod">
          <ac:chgData name="Syafiq Fathullah" userId="d83618a1f27b16ee" providerId="LiveId" clId="{3376115A-5084-48A9-AF64-1C53042CC970}" dt="2021-01-06T11:37:38.876" v="2430" actId="20577"/>
          <ac:spMkLst>
            <pc:docMk/>
            <pc:sldMk cId="883984800" sldId="269"/>
            <ac:spMk id="2" creationId="{08F974C8-E6CD-438D-877D-CEB27D74F1AB}"/>
          </ac:spMkLst>
        </pc:spChg>
        <pc:spChg chg="mod">
          <ac:chgData name="Syafiq Fathullah" userId="d83618a1f27b16ee" providerId="LiveId" clId="{3376115A-5084-48A9-AF64-1C53042CC970}" dt="2021-01-06T11:34:52.299" v="2404" actId="20577"/>
          <ac:spMkLst>
            <pc:docMk/>
            <pc:sldMk cId="883984800" sldId="269"/>
            <ac:spMk id="3" creationId="{1B671B04-3B0C-4AE3-99CF-F8F697CBFC44}"/>
          </ac:spMkLst>
        </pc:spChg>
        <pc:spChg chg="add mod">
          <ac:chgData name="Syafiq Fathullah" userId="d83618a1f27b16ee" providerId="LiveId" clId="{3376115A-5084-48A9-AF64-1C53042CC970}" dt="2021-01-06T11:36:48.795" v="2420" actId="1076"/>
          <ac:spMkLst>
            <pc:docMk/>
            <pc:sldMk cId="883984800" sldId="269"/>
            <ac:spMk id="8" creationId="{B350BC0E-117F-43E8-8E84-6FEF7FBAA8EA}"/>
          </ac:spMkLst>
        </pc:spChg>
        <pc:picChg chg="add mod modCrop">
          <ac:chgData name="Syafiq Fathullah" userId="d83618a1f27b16ee" providerId="LiveId" clId="{3376115A-5084-48A9-AF64-1C53042CC970}" dt="2021-01-06T11:35:32.243" v="2407" actId="1076"/>
          <ac:picMkLst>
            <pc:docMk/>
            <pc:sldMk cId="883984800" sldId="269"/>
            <ac:picMk id="5" creationId="{922CD05B-8C21-4D32-BCA0-C8173BD2AB1F}"/>
          </ac:picMkLst>
        </pc:picChg>
        <pc:picChg chg="add del mod">
          <ac:chgData name="Syafiq Fathullah" userId="d83618a1f27b16ee" providerId="LiveId" clId="{3376115A-5084-48A9-AF64-1C53042CC970}" dt="2021-01-06T11:36:38.703" v="2414" actId="478"/>
          <ac:picMkLst>
            <pc:docMk/>
            <pc:sldMk cId="883984800" sldId="269"/>
            <ac:picMk id="7" creationId="{C95B43E5-1B39-4038-AD9B-6CC6204A7239}"/>
          </ac:picMkLst>
        </pc:picChg>
        <pc:picChg chg="add mod">
          <ac:chgData name="Syafiq Fathullah" userId="d83618a1f27b16ee" providerId="LiveId" clId="{3376115A-5084-48A9-AF64-1C53042CC970}" dt="2021-01-06T11:36:46.355" v="2419" actId="1076"/>
          <ac:picMkLst>
            <pc:docMk/>
            <pc:sldMk cId="883984800" sldId="269"/>
            <ac:picMk id="10" creationId="{96AF5D2E-BE30-4FE8-847E-53349480D81C}"/>
          </ac:picMkLst>
        </pc:picChg>
      </pc:sldChg>
      <pc:sldChg chg="addSp delSp modSp new mod">
        <pc:chgData name="Syafiq Fathullah" userId="d83618a1f27b16ee" providerId="LiveId" clId="{3376115A-5084-48A9-AF64-1C53042CC970}" dt="2021-01-06T11:59:33.093" v="2757" actId="208"/>
        <pc:sldMkLst>
          <pc:docMk/>
          <pc:sldMk cId="177503886" sldId="270"/>
        </pc:sldMkLst>
        <pc:spChg chg="mod">
          <ac:chgData name="Syafiq Fathullah" userId="d83618a1f27b16ee" providerId="LiveId" clId="{3376115A-5084-48A9-AF64-1C53042CC970}" dt="2021-01-06T11:37:14.500" v="2426" actId="20577"/>
          <ac:spMkLst>
            <pc:docMk/>
            <pc:sldMk cId="177503886" sldId="270"/>
            <ac:spMk id="2" creationId="{F473DE97-4A65-497A-A64E-A068E26CDC75}"/>
          </ac:spMkLst>
        </pc:spChg>
        <pc:spChg chg="mod">
          <ac:chgData name="Syafiq Fathullah" userId="d83618a1f27b16ee" providerId="LiveId" clId="{3376115A-5084-48A9-AF64-1C53042CC970}" dt="2021-01-06T11:58:07.647" v="2744" actId="20577"/>
          <ac:spMkLst>
            <pc:docMk/>
            <pc:sldMk cId="177503886" sldId="270"/>
            <ac:spMk id="3" creationId="{9F69035E-92CD-42C8-BF46-407891EF438E}"/>
          </ac:spMkLst>
        </pc:spChg>
        <pc:spChg chg="add mod">
          <ac:chgData name="Syafiq Fathullah" userId="d83618a1f27b16ee" providerId="LiveId" clId="{3376115A-5084-48A9-AF64-1C53042CC970}" dt="2021-01-06T11:59:33.093" v="2757" actId="208"/>
          <ac:spMkLst>
            <pc:docMk/>
            <pc:sldMk cId="177503886" sldId="270"/>
            <ac:spMk id="9" creationId="{281562D2-17F4-4803-8A76-45875A158ED3}"/>
          </ac:spMkLst>
        </pc:spChg>
        <pc:spChg chg="add del mod">
          <ac:chgData name="Syafiq Fathullah" userId="d83618a1f27b16ee" providerId="LiveId" clId="{3376115A-5084-48A9-AF64-1C53042CC970}" dt="2021-01-06T11:59:07.782" v="2754" actId="478"/>
          <ac:spMkLst>
            <pc:docMk/>
            <pc:sldMk cId="177503886" sldId="270"/>
            <ac:spMk id="10" creationId="{661ABCAD-3B68-4F86-8B14-DC6FB3943AE0}"/>
          </ac:spMkLst>
        </pc:spChg>
        <pc:picChg chg="add mod">
          <ac:chgData name="Syafiq Fathullah" userId="d83618a1f27b16ee" providerId="LiveId" clId="{3376115A-5084-48A9-AF64-1C53042CC970}" dt="2021-01-06T11:55:41.773" v="2724" actId="14100"/>
          <ac:picMkLst>
            <pc:docMk/>
            <pc:sldMk cId="177503886" sldId="270"/>
            <ac:picMk id="6" creationId="{EC5B5556-2C6A-474A-B51C-2B251F893106}"/>
          </ac:picMkLst>
        </pc:picChg>
        <pc:picChg chg="add mod modCrop">
          <ac:chgData name="Syafiq Fathullah" userId="d83618a1f27b16ee" providerId="LiveId" clId="{3376115A-5084-48A9-AF64-1C53042CC970}" dt="2021-01-06T11:58:34.878" v="2745" actId="732"/>
          <ac:picMkLst>
            <pc:docMk/>
            <pc:sldMk cId="177503886" sldId="270"/>
            <ac:picMk id="8" creationId="{E7AE2D8A-945A-492A-A8F1-DB339DF1BFF5}"/>
          </ac:picMkLst>
        </pc:picChg>
      </pc:sldChg>
      <pc:sldChg chg="addSp delSp modSp new mod">
        <pc:chgData name="Syafiq Fathullah" userId="d83618a1f27b16ee" providerId="LiveId" clId="{3376115A-5084-48A9-AF64-1C53042CC970}" dt="2021-01-06T12:39:39.758" v="3454" actId="1076"/>
        <pc:sldMkLst>
          <pc:docMk/>
          <pc:sldMk cId="2278827305" sldId="271"/>
        </pc:sldMkLst>
        <pc:spChg chg="mod">
          <ac:chgData name="Syafiq Fathullah" userId="d83618a1f27b16ee" providerId="LiveId" clId="{3376115A-5084-48A9-AF64-1C53042CC970}" dt="2021-01-06T12:22:09.341" v="2763" actId="20577"/>
          <ac:spMkLst>
            <pc:docMk/>
            <pc:sldMk cId="2278827305" sldId="271"/>
            <ac:spMk id="2" creationId="{8A96E95A-A30A-44B4-BFB3-39B092856CEE}"/>
          </ac:spMkLst>
        </pc:spChg>
        <pc:spChg chg="add del mod">
          <ac:chgData name="Syafiq Fathullah" userId="d83618a1f27b16ee" providerId="LiveId" clId="{3376115A-5084-48A9-AF64-1C53042CC970}" dt="2021-01-06T12:39:21.471" v="3449" actId="20577"/>
          <ac:spMkLst>
            <pc:docMk/>
            <pc:sldMk cId="2278827305" sldId="271"/>
            <ac:spMk id="3" creationId="{5A34A67F-694A-4D15-A0EC-CDD1ACEE0AD0}"/>
          </ac:spMkLst>
        </pc:spChg>
        <pc:picChg chg="add del mod ord">
          <ac:chgData name="Syafiq Fathullah" userId="d83618a1f27b16ee" providerId="LiveId" clId="{3376115A-5084-48A9-AF64-1C53042CC970}" dt="2021-01-06T12:28:22.321" v="2765" actId="22"/>
          <ac:picMkLst>
            <pc:docMk/>
            <pc:sldMk cId="2278827305" sldId="271"/>
            <ac:picMk id="6" creationId="{7C5B4396-E9FF-4653-B093-CD31B8029D59}"/>
          </ac:picMkLst>
        </pc:picChg>
        <pc:picChg chg="add mod modCrop">
          <ac:chgData name="Syafiq Fathullah" userId="d83618a1f27b16ee" providerId="LiveId" clId="{3376115A-5084-48A9-AF64-1C53042CC970}" dt="2021-01-06T12:39:25.998" v="3450" actId="1076"/>
          <ac:picMkLst>
            <pc:docMk/>
            <pc:sldMk cId="2278827305" sldId="271"/>
            <ac:picMk id="8" creationId="{921DABAF-93D2-4243-B189-24C8FEF907A3}"/>
          </ac:picMkLst>
        </pc:picChg>
        <pc:picChg chg="add mod modCrop">
          <ac:chgData name="Syafiq Fathullah" userId="d83618a1f27b16ee" providerId="LiveId" clId="{3376115A-5084-48A9-AF64-1C53042CC970}" dt="2021-01-06T12:39:39.758" v="3454" actId="1076"/>
          <ac:picMkLst>
            <pc:docMk/>
            <pc:sldMk cId="2278827305" sldId="271"/>
            <ac:picMk id="10" creationId="{8C126A61-D648-498D-9015-B2E5230DF57F}"/>
          </ac:picMkLst>
        </pc:picChg>
      </pc:sldChg>
      <pc:sldChg chg="modSp new mod">
        <pc:chgData name="Syafiq Fathullah" userId="d83618a1f27b16ee" providerId="LiveId" clId="{3376115A-5084-48A9-AF64-1C53042CC970}" dt="2021-01-06T13:16:28.523" v="4190" actId="20577"/>
        <pc:sldMkLst>
          <pc:docMk/>
          <pc:sldMk cId="700267772" sldId="272"/>
        </pc:sldMkLst>
        <pc:spChg chg="mod">
          <ac:chgData name="Syafiq Fathullah" userId="d83618a1f27b16ee" providerId="LiveId" clId="{3376115A-5084-48A9-AF64-1C53042CC970}" dt="2021-01-06T12:32:26.773" v="2817" actId="20577"/>
          <ac:spMkLst>
            <pc:docMk/>
            <pc:sldMk cId="700267772" sldId="272"/>
            <ac:spMk id="2" creationId="{33EE9467-46B3-41DD-B2A8-0DDD3BFC105D}"/>
          </ac:spMkLst>
        </pc:spChg>
        <pc:spChg chg="mod">
          <ac:chgData name="Syafiq Fathullah" userId="d83618a1f27b16ee" providerId="LiveId" clId="{3376115A-5084-48A9-AF64-1C53042CC970}" dt="2021-01-06T13:16:28.523" v="4190" actId="20577"/>
          <ac:spMkLst>
            <pc:docMk/>
            <pc:sldMk cId="700267772" sldId="272"/>
            <ac:spMk id="3" creationId="{DD129B1A-D072-4C2C-9D7D-0CBA83049A7B}"/>
          </ac:spMkLst>
        </pc:spChg>
      </pc:sldChg>
      <pc:sldChg chg="addSp modSp new mod">
        <pc:chgData name="Syafiq Fathullah" userId="d83618a1f27b16ee" providerId="LiveId" clId="{3376115A-5084-48A9-AF64-1C53042CC970}" dt="2021-01-06T13:09:47.457" v="3939" actId="1076"/>
        <pc:sldMkLst>
          <pc:docMk/>
          <pc:sldMk cId="1939694440" sldId="273"/>
        </pc:sldMkLst>
        <pc:spChg chg="mod">
          <ac:chgData name="Syafiq Fathullah" userId="d83618a1f27b16ee" providerId="LiveId" clId="{3376115A-5084-48A9-AF64-1C53042CC970}" dt="2021-01-06T13:09:14.786" v="3895" actId="20577"/>
          <ac:spMkLst>
            <pc:docMk/>
            <pc:sldMk cId="1939694440" sldId="273"/>
            <ac:spMk id="2" creationId="{D36293D8-A316-41D5-832B-153B55BBF7AD}"/>
          </ac:spMkLst>
        </pc:spChg>
        <pc:spChg chg="mod">
          <ac:chgData name="Syafiq Fathullah" userId="d83618a1f27b16ee" providerId="LiveId" clId="{3376115A-5084-48A9-AF64-1C53042CC970}" dt="2021-01-06T13:09:38.955" v="3938" actId="20577"/>
          <ac:spMkLst>
            <pc:docMk/>
            <pc:sldMk cId="1939694440" sldId="273"/>
            <ac:spMk id="3" creationId="{D33A01C0-870D-47A9-B195-7EE5144BAB23}"/>
          </ac:spMkLst>
        </pc:spChg>
        <pc:picChg chg="add mod modCrop">
          <ac:chgData name="Syafiq Fathullah" userId="d83618a1f27b16ee" providerId="LiveId" clId="{3376115A-5084-48A9-AF64-1C53042CC970}" dt="2021-01-06T13:09:47.457" v="3939" actId="1076"/>
          <ac:picMkLst>
            <pc:docMk/>
            <pc:sldMk cId="1939694440" sldId="273"/>
            <ac:picMk id="6" creationId="{BF7206B0-C062-45CD-B99E-6688A3D43062}"/>
          </ac:picMkLst>
        </pc:picChg>
        <pc:picChg chg="add mod modCrop">
          <ac:chgData name="Syafiq Fathullah" userId="d83618a1f27b16ee" providerId="LiveId" clId="{3376115A-5084-48A9-AF64-1C53042CC970}" dt="2021-01-06T13:09:47.457" v="3939" actId="1076"/>
          <ac:picMkLst>
            <pc:docMk/>
            <pc:sldMk cId="1939694440" sldId="273"/>
            <ac:picMk id="7" creationId="{88E18B77-913F-4D94-8D8A-978429CD0CDF}"/>
          </ac:picMkLst>
        </pc:pic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9" creationId="{41ACE869-88D6-413F-A0E7-44EE269F3D13}"/>
          </ac:cxnSpMkLst>
        </pc:cxn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11" creationId="{056F4A3C-7E70-4BD3-96D9-6149957F7106}"/>
          </ac:cxnSpMkLst>
        </pc:cxnChg>
        <pc:cxnChg chg="add mod">
          <ac:chgData name="Syafiq Fathullah" userId="d83618a1f27b16ee" providerId="LiveId" clId="{3376115A-5084-48A9-AF64-1C53042CC970}" dt="2021-01-06T13:09:47.457" v="3939" actId="1076"/>
          <ac:cxnSpMkLst>
            <pc:docMk/>
            <pc:sldMk cId="1939694440" sldId="273"/>
            <ac:cxnSpMk id="14" creationId="{DB94DBA5-7D4E-42AD-801B-D53C4DF62857}"/>
          </ac:cxnSpMkLst>
        </pc:cxnChg>
      </pc:sldChg>
      <pc:sldChg chg="addSp modSp new mod">
        <pc:chgData name="Syafiq Fathullah" userId="d83618a1f27b16ee" providerId="LiveId" clId="{3376115A-5084-48A9-AF64-1C53042CC970}" dt="2021-01-06T13:15:27.282" v="4112" actId="571"/>
        <pc:sldMkLst>
          <pc:docMk/>
          <pc:sldMk cId="3802199907" sldId="274"/>
        </pc:sldMkLst>
        <pc:spChg chg="mod">
          <ac:chgData name="Syafiq Fathullah" userId="d83618a1f27b16ee" providerId="LiveId" clId="{3376115A-5084-48A9-AF64-1C53042CC970}" dt="2021-01-06T13:12:21.360" v="3950" actId="5793"/>
          <ac:spMkLst>
            <pc:docMk/>
            <pc:sldMk cId="3802199907" sldId="274"/>
            <ac:spMk id="2" creationId="{8F1136FA-F8D1-4A60-99EB-F03763B0236A}"/>
          </ac:spMkLst>
        </pc:spChg>
        <pc:spChg chg="mod">
          <ac:chgData name="Syafiq Fathullah" userId="d83618a1f27b16ee" providerId="LiveId" clId="{3376115A-5084-48A9-AF64-1C53042CC970}" dt="2021-01-06T13:14:17.939" v="4093" actId="20577"/>
          <ac:spMkLst>
            <pc:docMk/>
            <pc:sldMk cId="3802199907" sldId="274"/>
            <ac:spMk id="3" creationId="{335DBB04-715A-4EEE-8006-25A3731A7D19}"/>
          </ac:spMkLst>
        </pc:spChg>
        <pc:spChg chg="add mod">
          <ac:chgData name="Syafiq Fathullah" userId="d83618a1f27b16ee" providerId="LiveId" clId="{3376115A-5084-48A9-AF64-1C53042CC970}" dt="2021-01-06T13:15:05.378" v="4107" actId="14100"/>
          <ac:spMkLst>
            <pc:docMk/>
            <pc:sldMk cId="3802199907" sldId="274"/>
            <ac:spMk id="7" creationId="{622F0B56-19F9-4D26-9BD1-4A1C69080ED9}"/>
          </ac:spMkLst>
        </pc:spChg>
        <pc:spChg chg="add mod">
          <ac:chgData name="Syafiq Fathullah" userId="d83618a1f27b16ee" providerId="LiveId" clId="{3376115A-5084-48A9-AF64-1C53042CC970}" dt="2021-01-06T13:15:08.458" v="4108" actId="571"/>
          <ac:spMkLst>
            <pc:docMk/>
            <pc:sldMk cId="3802199907" sldId="274"/>
            <ac:spMk id="8" creationId="{2911000D-9D56-432E-8998-13742A4EDAAE}"/>
          </ac:spMkLst>
        </pc:spChg>
        <pc:spChg chg="add mod">
          <ac:chgData name="Syafiq Fathullah" userId="d83618a1f27b16ee" providerId="LiveId" clId="{3376115A-5084-48A9-AF64-1C53042CC970}" dt="2021-01-06T13:15:13.050" v="4109" actId="571"/>
          <ac:spMkLst>
            <pc:docMk/>
            <pc:sldMk cId="3802199907" sldId="274"/>
            <ac:spMk id="9" creationId="{1F083117-DC6C-4CA2-922B-912935F00DA1}"/>
          </ac:spMkLst>
        </pc:spChg>
        <pc:spChg chg="add mod">
          <ac:chgData name="Syafiq Fathullah" userId="d83618a1f27b16ee" providerId="LiveId" clId="{3376115A-5084-48A9-AF64-1C53042CC970}" dt="2021-01-06T13:15:20.597" v="4111" actId="571"/>
          <ac:spMkLst>
            <pc:docMk/>
            <pc:sldMk cId="3802199907" sldId="274"/>
            <ac:spMk id="10" creationId="{25C8062C-87B5-4BD8-A495-F06E14A26A0E}"/>
          </ac:spMkLst>
        </pc:spChg>
        <pc:spChg chg="add mod">
          <ac:chgData name="Syafiq Fathullah" userId="d83618a1f27b16ee" providerId="LiveId" clId="{3376115A-5084-48A9-AF64-1C53042CC970}" dt="2021-01-06T13:15:20.597" v="4111" actId="571"/>
          <ac:spMkLst>
            <pc:docMk/>
            <pc:sldMk cId="3802199907" sldId="274"/>
            <ac:spMk id="11" creationId="{FDE41A17-4A43-41F2-9CA5-6507A12A71BC}"/>
          </ac:spMkLst>
        </pc:spChg>
        <pc:spChg chg="add mod">
          <ac:chgData name="Syafiq Fathullah" userId="d83618a1f27b16ee" providerId="LiveId" clId="{3376115A-5084-48A9-AF64-1C53042CC970}" dt="2021-01-06T13:15:27.282" v="4112" actId="571"/>
          <ac:spMkLst>
            <pc:docMk/>
            <pc:sldMk cId="3802199907" sldId="274"/>
            <ac:spMk id="12" creationId="{2146CFE7-553F-4667-AA4F-C93FF198E305}"/>
          </ac:spMkLst>
        </pc:spChg>
        <pc:picChg chg="add mod">
          <ac:chgData name="Syafiq Fathullah" userId="d83618a1f27b16ee" providerId="LiveId" clId="{3376115A-5084-48A9-AF64-1C53042CC970}" dt="2021-01-06T13:14:19.650" v="4094" actId="1076"/>
          <ac:picMkLst>
            <pc:docMk/>
            <pc:sldMk cId="3802199907" sldId="274"/>
            <ac:picMk id="6" creationId="{1685AAD8-F3CC-4B08-A2A2-F6225AE84537}"/>
          </ac:picMkLst>
        </pc:picChg>
      </pc:sldChg>
      <pc:sldChg chg="addSp delSp modSp new mod setBg">
        <pc:chgData name="Syafiq Fathullah" userId="d83618a1f27b16ee" providerId="LiveId" clId="{3376115A-5084-48A9-AF64-1C53042CC970}" dt="2021-01-07T02:41:38.036" v="4482" actId="20577"/>
        <pc:sldMkLst>
          <pc:docMk/>
          <pc:sldMk cId="2045571469" sldId="275"/>
        </pc:sldMkLst>
        <pc:spChg chg="mod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2" creationId="{B801A5E3-A688-40C7-964F-8A2C1DC5F521}"/>
          </ac:spMkLst>
        </pc:spChg>
        <pc:spChg chg="add del mod">
          <ac:chgData name="Syafiq Fathullah" userId="d83618a1f27b16ee" providerId="LiveId" clId="{3376115A-5084-48A9-AF64-1C53042CC970}" dt="2021-01-07T02:41:38.036" v="4482" actId="20577"/>
          <ac:spMkLst>
            <pc:docMk/>
            <pc:sldMk cId="2045571469" sldId="275"/>
            <ac:spMk id="3" creationId="{DB475366-6DF7-4E60-8363-2FCAED4FA1D9}"/>
          </ac:spMkLst>
        </pc:spChg>
        <pc:spChg chg="mod ord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4" creationId="{D0A96574-CF1F-4541-B681-2B91BBE2596C}"/>
          </ac:spMkLst>
        </pc:spChg>
        <pc:spChg chg="add del">
          <ac:chgData name="Syafiq Fathullah" userId="d83618a1f27b16ee" providerId="LiveId" clId="{3376115A-5084-48A9-AF64-1C53042CC970}" dt="2021-01-06T14:28:39.633" v="4215" actId="26606"/>
          <ac:spMkLst>
            <pc:docMk/>
            <pc:sldMk cId="2045571469" sldId="275"/>
            <ac:spMk id="17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39.633" v="4215" actId="26606"/>
          <ac:spMkLst>
            <pc:docMk/>
            <pc:sldMk cId="2045571469" sldId="275"/>
            <ac:spMk id="19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3.318" v="4217" actId="26606"/>
          <ac:spMkLst>
            <pc:docMk/>
            <pc:sldMk cId="2045571469" sldId="275"/>
            <ac:spMk id="42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3.318" v="4217" actId="26606"/>
          <ac:spMkLst>
            <pc:docMk/>
            <pc:sldMk cId="2045571469" sldId="275"/>
            <ac:spMk id="43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5.143" v="4219" actId="26606"/>
          <ac:spMkLst>
            <pc:docMk/>
            <pc:sldMk cId="2045571469" sldId="275"/>
            <ac:spMk id="63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5.143" v="4219" actId="26606"/>
          <ac:spMkLst>
            <pc:docMk/>
            <pc:sldMk cId="2045571469" sldId="275"/>
            <ac:spMk id="64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6.277" v="4221" actId="26606"/>
          <ac:spMkLst>
            <pc:docMk/>
            <pc:sldMk cId="2045571469" sldId="275"/>
            <ac:spMk id="68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6.277" v="4221" actId="26606"/>
          <ac:spMkLst>
            <pc:docMk/>
            <pc:sldMk cId="2045571469" sldId="275"/>
            <ac:spMk id="69" creationId="{37962AE0-6A1C-4B76-9D52-10E5E6D7D3BB}"/>
          </ac:spMkLst>
        </pc:spChg>
        <pc:spChg chg="add del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89" creationId="{8651CFA9-6065-4243-AC48-858E359780B1}"/>
          </ac:spMkLst>
        </pc:spChg>
        <pc:spChg chg="add del">
          <ac:chgData name="Syafiq Fathullah" userId="d83618a1f27b16ee" providerId="LiveId" clId="{3376115A-5084-48A9-AF64-1C53042CC970}" dt="2021-01-06T14:28:47.906" v="4223" actId="26606"/>
          <ac:spMkLst>
            <pc:docMk/>
            <pc:sldMk cId="2045571469" sldId="275"/>
            <ac:spMk id="90" creationId="{37962AE0-6A1C-4B76-9D52-10E5E6D7D3BB}"/>
          </ac:spMkLst>
        </pc:spChg>
        <pc:grpChg chg="add del">
          <ac:chgData name="Syafiq Fathullah" userId="d83618a1f27b16ee" providerId="LiveId" clId="{3376115A-5084-48A9-AF64-1C53042CC970}" dt="2021-01-06T14:28:39.633" v="4215" actId="26606"/>
          <ac:grpSpMkLst>
            <pc:docMk/>
            <pc:sldMk cId="2045571469" sldId="275"/>
            <ac:grpSpMk id="21" creationId="{91762ABF-50DA-40CC-A2B2-982F38D3AEAF}"/>
          </ac:grpSpMkLst>
        </pc:grpChg>
        <pc:grpChg chg="add del">
          <ac:chgData name="Syafiq Fathullah" userId="d83618a1f27b16ee" providerId="LiveId" clId="{3376115A-5084-48A9-AF64-1C53042CC970}" dt="2021-01-06T14:28:39.633" v="4215" actId="26606"/>
          <ac:grpSpMkLst>
            <pc:docMk/>
            <pc:sldMk cId="2045571469" sldId="275"/>
            <ac:grpSpMk id="31" creationId="{258AA509-00BB-4563-A244-269BF1982B76}"/>
          </ac:grpSpMkLst>
        </pc:grpChg>
        <pc:grpChg chg="add del">
          <ac:chgData name="Syafiq Fathullah" userId="d83618a1f27b16ee" providerId="LiveId" clId="{3376115A-5084-48A9-AF64-1C53042CC970}" dt="2021-01-06T14:28:43.318" v="4217" actId="26606"/>
          <ac:grpSpMkLst>
            <pc:docMk/>
            <pc:sldMk cId="2045571469" sldId="275"/>
            <ac:grpSpMk id="44" creationId="{D9BFC6E3-BFC5-435F-B231-919AC7AA822C}"/>
          </ac:grpSpMkLst>
        </pc:grpChg>
        <pc:grpChg chg="add del">
          <ac:chgData name="Syafiq Fathullah" userId="d83618a1f27b16ee" providerId="LiveId" clId="{3376115A-5084-48A9-AF64-1C53042CC970}" dt="2021-01-06T14:28:43.318" v="4217" actId="26606"/>
          <ac:grpSpMkLst>
            <pc:docMk/>
            <pc:sldMk cId="2045571469" sldId="275"/>
            <ac:grpSpMk id="53" creationId="{5ADC205B-38F3-4C98-B23C-A449996FFE43}"/>
          </ac:grpSpMkLst>
        </pc:grpChg>
        <pc:grpChg chg="add del">
          <ac:chgData name="Syafiq Fathullah" userId="d83618a1f27b16ee" providerId="LiveId" clId="{3376115A-5084-48A9-AF64-1C53042CC970}" dt="2021-01-06T14:28:45.143" v="4219" actId="26606"/>
          <ac:grpSpMkLst>
            <pc:docMk/>
            <pc:sldMk cId="2045571469" sldId="275"/>
            <ac:grpSpMk id="65" creationId="{D4ED21F2-92DE-4312-8DBE-C137E2A19E97}"/>
          </ac:grpSpMkLst>
        </pc:grpChg>
        <pc:grpChg chg="add del">
          <ac:chgData name="Syafiq Fathullah" userId="d83618a1f27b16ee" providerId="LiveId" clId="{3376115A-5084-48A9-AF64-1C53042CC970}" dt="2021-01-06T14:28:45.143" v="4219" actId="26606"/>
          <ac:grpSpMkLst>
            <pc:docMk/>
            <pc:sldMk cId="2045571469" sldId="275"/>
            <ac:grpSpMk id="66" creationId="{25330748-DCD3-40F6-80B6-BBD60F134245}"/>
          </ac:grpSpMkLst>
        </pc:grpChg>
        <pc:grpChg chg="add del">
          <ac:chgData name="Syafiq Fathullah" userId="d83618a1f27b16ee" providerId="LiveId" clId="{3376115A-5084-48A9-AF64-1C53042CC970}" dt="2021-01-06T14:28:46.277" v="4221" actId="26606"/>
          <ac:grpSpMkLst>
            <pc:docMk/>
            <pc:sldMk cId="2045571469" sldId="275"/>
            <ac:grpSpMk id="70" creationId="{91762ABF-50DA-40CC-A2B2-982F38D3AEAF}"/>
          </ac:grpSpMkLst>
        </pc:grpChg>
        <pc:grpChg chg="add del">
          <ac:chgData name="Syafiq Fathullah" userId="d83618a1f27b16ee" providerId="LiveId" clId="{3376115A-5084-48A9-AF64-1C53042CC970}" dt="2021-01-06T14:28:46.277" v="4221" actId="26606"/>
          <ac:grpSpMkLst>
            <pc:docMk/>
            <pc:sldMk cId="2045571469" sldId="275"/>
            <ac:grpSpMk id="79" creationId="{258AA509-00BB-4563-A244-269BF1982B76}"/>
          </ac:grpSpMkLst>
        </pc:grpChg>
        <pc:grpChg chg="add del">
          <ac:chgData name="Syafiq Fathullah" userId="d83618a1f27b16ee" providerId="LiveId" clId="{3376115A-5084-48A9-AF64-1C53042CC970}" dt="2021-01-06T14:28:47.906" v="4223" actId="26606"/>
          <ac:grpSpMkLst>
            <pc:docMk/>
            <pc:sldMk cId="2045571469" sldId="275"/>
            <ac:grpSpMk id="91" creationId="{C7786FBB-D814-4B7C-B4F8-6559A6D1AE88}"/>
          </ac:grpSpMkLst>
        </pc:grpChg>
        <pc:grpChg chg="add del">
          <ac:chgData name="Syafiq Fathullah" userId="d83618a1f27b16ee" providerId="LiveId" clId="{3376115A-5084-48A9-AF64-1C53042CC970}" dt="2021-01-06T14:28:47.906" v="4223" actId="26606"/>
          <ac:grpSpMkLst>
            <pc:docMk/>
            <pc:sldMk cId="2045571469" sldId="275"/>
            <ac:grpSpMk id="92" creationId="{DDC3FEE1-4DDD-4C12-B18A-34587ACF853A}"/>
          </ac:grpSpMkLst>
        </pc:grpChg>
        <pc:picChg chg="add del mod ord">
          <ac:chgData name="Syafiq Fathullah" userId="d83618a1f27b16ee" providerId="LiveId" clId="{3376115A-5084-48A9-AF64-1C53042CC970}" dt="2021-01-06T14:23:42.142" v="4192" actId="22"/>
          <ac:picMkLst>
            <pc:docMk/>
            <pc:sldMk cId="2045571469" sldId="275"/>
            <ac:picMk id="6" creationId="{84FFD283-C21A-4346-AAAD-6B7D0A200EB3}"/>
          </ac:picMkLst>
        </pc:picChg>
        <pc:picChg chg="add mod ord">
          <ac:chgData name="Syafiq Fathullah" userId="d83618a1f27b16ee" providerId="LiveId" clId="{3376115A-5084-48A9-AF64-1C53042CC970}" dt="2021-01-06T14:28:47.906" v="4223" actId="26606"/>
          <ac:picMkLst>
            <pc:docMk/>
            <pc:sldMk cId="2045571469" sldId="275"/>
            <ac:picMk id="8" creationId="{F5ACEE76-5C72-45C1-A790-C400409BF4C0}"/>
          </ac:picMkLst>
        </pc:picChg>
        <pc:picChg chg="add mod">
          <ac:chgData name="Syafiq Fathullah" userId="d83618a1f27b16ee" providerId="LiveId" clId="{3376115A-5084-48A9-AF64-1C53042CC970}" dt="2021-01-06T14:28:48.437" v="4224" actId="1076"/>
          <ac:picMkLst>
            <pc:docMk/>
            <pc:sldMk cId="2045571469" sldId="275"/>
            <ac:picMk id="10" creationId="{E79D5D62-8FC8-4030-AF68-696130F5E493}"/>
          </ac:picMkLst>
        </pc:picChg>
        <pc:picChg chg="add mod">
          <ac:chgData name="Syafiq Fathullah" userId="d83618a1f27b16ee" providerId="LiveId" clId="{3376115A-5084-48A9-AF64-1C53042CC970}" dt="2021-01-06T14:28:47.906" v="4223" actId="26606"/>
          <ac:picMkLst>
            <pc:docMk/>
            <pc:sldMk cId="2045571469" sldId="275"/>
            <ac:picMk id="12" creationId="{EA449930-0C49-4B47-A56C-94E46F774DF6}"/>
          </ac:picMkLst>
        </pc:picChg>
      </pc:sldChg>
      <pc:sldChg chg="addSp modSp new mod">
        <pc:chgData name="Syafiq Fathullah" userId="d83618a1f27b16ee" providerId="LiveId" clId="{3376115A-5084-48A9-AF64-1C53042CC970}" dt="2021-01-07T03:20:10.141" v="4604" actId="1076"/>
        <pc:sldMkLst>
          <pc:docMk/>
          <pc:sldMk cId="3667629756" sldId="276"/>
        </pc:sldMkLst>
        <pc:spChg chg="mod">
          <ac:chgData name="Syafiq Fathullah" userId="d83618a1f27b16ee" providerId="LiveId" clId="{3376115A-5084-48A9-AF64-1C53042CC970}" dt="2021-01-07T03:05:27.886" v="4592" actId="20577"/>
          <ac:spMkLst>
            <pc:docMk/>
            <pc:sldMk cId="3667629756" sldId="276"/>
            <ac:spMk id="2" creationId="{CBB305BB-B51C-403F-BD35-B3E640A73225}"/>
          </ac:spMkLst>
        </pc:spChg>
        <pc:spChg chg="mod">
          <ac:chgData name="Syafiq Fathullah" userId="d83618a1f27b16ee" providerId="LiveId" clId="{3376115A-5084-48A9-AF64-1C53042CC970}" dt="2021-01-07T03:05:22.269" v="4582" actId="20577"/>
          <ac:spMkLst>
            <pc:docMk/>
            <pc:sldMk cId="3667629756" sldId="276"/>
            <ac:spMk id="3" creationId="{59BE892A-C531-447D-920B-29DB9B77AE09}"/>
          </ac:spMkLst>
        </pc:spChg>
        <pc:picChg chg="add mod">
          <ac:chgData name="Syafiq Fathullah" userId="d83618a1f27b16ee" providerId="LiveId" clId="{3376115A-5084-48A9-AF64-1C53042CC970}" dt="2021-01-07T03:19:29.503" v="4595" actId="14100"/>
          <ac:picMkLst>
            <pc:docMk/>
            <pc:sldMk cId="3667629756" sldId="276"/>
            <ac:picMk id="6" creationId="{444CBCE5-6E84-47C6-9384-782A5AF6872A}"/>
          </ac:picMkLst>
        </pc:picChg>
        <pc:picChg chg="add mod">
          <ac:chgData name="Syafiq Fathullah" userId="d83618a1f27b16ee" providerId="LiveId" clId="{3376115A-5084-48A9-AF64-1C53042CC970}" dt="2021-01-07T03:20:10.141" v="4604" actId="1076"/>
          <ac:picMkLst>
            <pc:docMk/>
            <pc:sldMk cId="3667629756" sldId="276"/>
            <ac:picMk id="8" creationId="{85C32BF5-0730-4E81-9D41-5FE578348783}"/>
          </ac:picMkLst>
        </pc:picChg>
        <pc:picChg chg="add mod">
          <ac:chgData name="Syafiq Fathullah" userId="d83618a1f27b16ee" providerId="LiveId" clId="{3376115A-5084-48A9-AF64-1C53042CC970}" dt="2021-01-07T03:20:08.965" v="4603" actId="1076"/>
          <ac:picMkLst>
            <pc:docMk/>
            <pc:sldMk cId="3667629756" sldId="276"/>
            <ac:picMk id="10" creationId="{7CBECA43-5FDE-467B-B8EB-D9868418DF96}"/>
          </ac:picMkLst>
        </pc:picChg>
      </pc:sldChg>
      <pc:sldChg chg="addSp modSp new mod setBg">
        <pc:chgData name="Syafiq Fathullah" userId="d83618a1f27b16ee" providerId="LiveId" clId="{3376115A-5084-48A9-AF64-1C53042CC970}" dt="2021-01-07T03:46:19.198" v="5717" actId="14100"/>
        <pc:sldMkLst>
          <pc:docMk/>
          <pc:sldMk cId="1973328334" sldId="277"/>
        </pc:sldMkLst>
        <pc:spChg chg="mo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2" creationId="{B5D30BD9-823A-41A5-81A8-07156E4DD313}"/>
          </ac:spMkLst>
        </pc:spChg>
        <pc:spChg chg="mod">
          <ac:chgData name="Syafiq Fathullah" userId="d83618a1f27b16ee" providerId="LiveId" clId="{3376115A-5084-48A9-AF64-1C53042CC970}" dt="2021-01-07T03:46:19.198" v="5717" actId="14100"/>
          <ac:spMkLst>
            <pc:docMk/>
            <pc:sldMk cId="1973328334" sldId="277"/>
            <ac:spMk id="3" creationId="{6F27DDBD-03B7-49A9-991A-BA540930C4DE}"/>
          </ac:spMkLst>
        </pc:spChg>
        <pc:spChg chg="mod or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4" creationId="{29AA311E-970B-438A-A4FA-178E169A1FE5}"/>
          </ac:spMkLst>
        </pc:spChg>
        <pc:spChg chg="ad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11" creationId="{8651CFA9-6065-4243-AC48-858E359780B1}"/>
          </ac:spMkLst>
        </pc:spChg>
        <pc:spChg chg="add">
          <ac:chgData name="Syafiq Fathullah" userId="d83618a1f27b16ee" providerId="LiveId" clId="{3376115A-5084-48A9-AF64-1C53042CC970}" dt="2021-01-07T03:41:23.653" v="5618" actId="26606"/>
          <ac:spMkLst>
            <pc:docMk/>
            <pc:sldMk cId="1973328334" sldId="277"/>
            <ac:spMk id="13" creationId="{37962AE0-6A1C-4B76-9D52-10E5E6D7D3BB}"/>
          </ac:spMkLst>
        </pc:spChg>
        <pc:grpChg chg="add">
          <ac:chgData name="Syafiq Fathullah" userId="d83618a1f27b16ee" providerId="LiveId" clId="{3376115A-5084-48A9-AF64-1C53042CC970}" dt="2021-01-07T03:41:23.653" v="5618" actId="26606"/>
          <ac:grpSpMkLst>
            <pc:docMk/>
            <pc:sldMk cId="1973328334" sldId="277"/>
            <ac:grpSpMk id="15" creationId="{A345EEC5-ECAA-408B-B9D7-1C0E1102C169}"/>
          </ac:grpSpMkLst>
        </pc:grpChg>
        <pc:grpChg chg="add">
          <ac:chgData name="Syafiq Fathullah" userId="d83618a1f27b16ee" providerId="LiveId" clId="{3376115A-5084-48A9-AF64-1C53042CC970}" dt="2021-01-07T03:41:23.653" v="5618" actId="26606"/>
          <ac:grpSpMkLst>
            <pc:docMk/>
            <pc:sldMk cId="1973328334" sldId="277"/>
            <ac:grpSpMk id="25" creationId="{F0A218EB-ECC2-4D0D-9EDC-F5CB062CADCE}"/>
          </ac:grpSpMkLst>
        </pc:grpChg>
        <pc:picChg chg="add mod">
          <ac:chgData name="Syafiq Fathullah" userId="d83618a1f27b16ee" providerId="LiveId" clId="{3376115A-5084-48A9-AF64-1C53042CC970}" dt="2021-01-07T03:41:23.653" v="5618" actId="26606"/>
          <ac:picMkLst>
            <pc:docMk/>
            <pc:sldMk cId="1973328334" sldId="277"/>
            <ac:picMk id="6" creationId="{67E3517E-BBC3-4AFA-9288-7E1515CE8187}"/>
          </ac:picMkLst>
        </pc:picChg>
      </pc:sldChg>
      <pc:sldChg chg="addSp delSp modSp new mod ord">
        <pc:chgData name="Syafiq Fathullah" userId="d83618a1f27b16ee" providerId="LiveId" clId="{3376115A-5084-48A9-AF64-1C53042CC970}" dt="2021-01-07T03:35:38.091" v="5104" actId="14100"/>
        <pc:sldMkLst>
          <pc:docMk/>
          <pc:sldMk cId="3091832029" sldId="278"/>
        </pc:sldMkLst>
        <pc:spChg chg="mod">
          <ac:chgData name="Syafiq Fathullah" userId="d83618a1f27b16ee" providerId="LiveId" clId="{3376115A-5084-48A9-AF64-1C53042CC970}" dt="2021-01-07T03:21:20.529" v="4625" actId="20577"/>
          <ac:spMkLst>
            <pc:docMk/>
            <pc:sldMk cId="3091832029" sldId="278"/>
            <ac:spMk id="2" creationId="{2A481493-94EC-49C3-847B-83301E9AF4C9}"/>
          </ac:spMkLst>
        </pc:spChg>
        <pc:spChg chg="del">
          <ac:chgData name="Syafiq Fathullah" userId="d83618a1f27b16ee" providerId="LiveId" clId="{3376115A-5084-48A9-AF64-1C53042CC970}" dt="2021-01-07T03:22:05.380" v="4628" actId="1032"/>
          <ac:spMkLst>
            <pc:docMk/>
            <pc:sldMk cId="3091832029" sldId="278"/>
            <ac:spMk id="3" creationId="{AEAA479D-A4D2-46C8-A72F-1E0ABF483717}"/>
          </ac:spMkLst>
        </pc:spChg>
        <pc:spChg chg="add mod ord">
          <ac:chgData name="Syafiq Fathullah" userId="d83618a1f27b16ee" providerId="LiveId" clId="{3376115A-5084-48A9-AF64-1C53042CC970}" dt="2021-01-07T03:32:58.308" v="5058" actId="122"/>
          <ac:spMkLst>
            <pc:docMk/>
            <pc:sldMk cId="3091832029" sldId="278"/>
            <ac:spMk id="9" creationId="{8736F862-41D9-4968-90C3-1C0109CBD8C0}"/>
          </ac:spMkLst>
        </pc:spChg>
        <pc:spChg chg="add mod">
          <ac:chgData name="Syafiq Fathullah" userId="d83618a1f27b16ee" providerId="LiveId" clId="{3376115A-5084-48A9-AF64-1C53042CC970}" dt="2021-01-07T03:32:55.045" v="5057" actId="404"/>
          <ac:spMkLst>
            <pc:docMk/>
            <pc:sldMk cId="3091832029" sldId="278"/>
            <ac:spMk id="10" creationId="{90EB00B7-0212-4446-918B-233E9F84A502}"/>
          </ac:spMkLst>
        </pc:spChg>
        <pc:spChg chg="add mod">
          <ac:chgData name="Syafiq Fathullah" userId="d83618a1f27b16ee" providerId="LiveId" clId="{3376115A-5084-48A9-AF64-1C53042CC970}" dt="2021-01-07T03:32:55.045" v="5057" actId="404"/>
          <ac:spMkLst>
            <pc:docMk/>
            <pc:sldMk cId="3091832029" sldId="278"/>
            <ac:spMk id="11" creationId="{5E819847-597F-4EAC-8AFF-0E10CDDAE868}"/>
          </ac:spMkLst>
        </pc:spChg>
        <pc:spChg chg="mod">
          <ac:chgData name="Syafiq Fathullah" userId="d83618a1f27b16ee" providerId="LiveId" clId="{3376115A-5084-48A9-AF64-1C53042CC970}" dt="2021-01-07T03:34:08.753" v="5080" actId="2085"/>
          <ac:spMkLst>
            <pc:docMk/>
            <pc:sldMk cId="3091832029" sldId="278"/>
            <ac:spMk id="16" creationId="{E235F61F-BF7F-431F-9B3F-15E849A060A0}"/>
          </ac:spMkLst>
        </pc:spChg>
        <pc:spChg chg="del mod">
          <ac:chgData name="Syafiq Fathullah" userId="d83618a1f27b16ee" providerId="LiveId" clId="{3376115A-5084-48A9-AF64-1C53042CC970}" dt="2021-01-07T03:33:19.677" v="5063" actId="478"/>
          <ac:spMkLst>
            <pc:docMk/>
            <pc:sldMk cId="3091832029" sldId="278"/>
            <ac:spMk id="17" creationId="{D0F1633C-A14E-4E51-A1BF-B7DEA1FF8423}"/>
          </ac:spMkLst>
        </pc:spChg>
        <pc:spChg chg="mod">
          <ac:chgData name="Syafiq Fathullah" userId="d83618a1f27b16ee" providerId="LiveId" clId="{3376115A-5084-48A9-AF64-1C53042CC970}" dt="2021-01-07T03:34:08.753" v="5080" actId="2085"/>
          <ac:spMkLst>
            <pc:docMk/>
            <pc:sldMk cId="3091832029" sldId="278"/>
            <ac:spMk id="18" creationId="{D42530B2-A79D-4E6F-AFF8-9F471CFEEC8B}"/>
          </ac:spMkLst>
        </pc:spChg>
        <pc:spChg chg="mod topLvl">
          <ac:chgData name="Syafiq Fathullah" userId="d83618a1f27b16ee" providerId="LiveId" clId="{3376115A-5084-48A9-AF64-1C53042CC970}" dt="2021-01-07T03:34:30.790" v="5085" actId="164"/>
          <ac:spMkLst>
            <pc:docMk/>
            <pc:sldMk cId="3091832029" sldId="278"/>
            <ac:spMk id="20" creationId="{44D4108D-1759-46A0-A703-4B4AFFFE663D}"/>
          </ac:spMkLst>
        </pc:spChg>
        <pc:spChg chg="del mod topLvl">
          <ac:chgData name="Syafiq Fathullah" userId="d83618a1f27b16ee" providerId="LiveId" clId="{3376115A-5084-48A9-AF64-1C53042CC970}" dt="2021-01-07T03:33:34.313" v="5069" actId="478"/>
          <ac:spMkLst>
            <pc:docMk/>
            <pc:sldMk cId="3091832029" sldId="278"/>
            <ac:spMk id="21" creationId="{7543537B-5D1C-4D27-B7BB-18C2AB02296A}"/>
          </ac:spMkLst>
        </pc:spChg>
        <pc:spChg chg="add mod">
          <ac:chgData name="Syafiq Fathullah" userId="d83618a1f27b16ee" providerId="LiveId" clId="{3376115A-5084-48A9-AF64-1C53042CC970}" dt="2021-01-07T03:34:56.472" v="5094" actId="20577"/>
          <ac:spMkLst>
            <pc:docMk/>
            <pc:sldMk cId="3091832029" sldId="278"/>
            <ac:spMk id="23" creationId="{EBED9C4C-70B3-46F6-B6E5-FC1DBBCE594C}"/>
          </ac:spMkLst>
        </pc:spChg>
        <pc:grpChg chg="add mod">
          <ac:chgData name="Syafiq Fathullah" userId="d83618a1f27b16ee" providerId="LiveId" clId="{3376115A-5084-48A9-AF64-1C53042CC970}" dt="2021-01-07T03:32:37.768" v="5050" actId="164"/>
          <ac:grpSpMkLst>
            <pc:docMk/>
            <pc:sldMk cId="3091832029" sldId="278"/>
            <ac:grpSpMk id="12" creationId="{970B32FB-D275-410B-9970-FADAB33BB83E}"/>
          </ac:grpSpMkLst>
        </pc:grpChg>
        <pc:grpChg chg="add mod">
          <ac:chgData name="Syafiq Fathullah" userId="d83618a1f27b16ee" providerId="LiveId" clId="{3376115A-5084-48A9-AF64-1C53042CC970}" dt="2021-01-07T03:33:10.361" v="5060" actId="1076"/>
          <ac:grpSpMkLst>
            <pc:docMk/>
            <pc:sldMk cId="3091832029" sldId="278"/>
            <ac:grpSpMk id="13" creationId="{775E1C17-9A1F-448F-86BB-198EFA2D087D}"/>
          </ac:grpSpMkLst>
        </pc:grpChg>
        <pc:grpChg chg="add mod ord">
          <ac:chgData name="Syafiq Fathullah" userId="d83618a1f27b16ee" providerId="LiveId" clId="{3376115A-5084-48A9-AF64-1C53042CC970}" dt="2021-01-07T03:34:30.790" v="5085" actId="164"/>
          <ac:grpSpMkLst>
            <pc:docMk/>
            <pc:sldMk cId="3091832029" sldId="278"/>
            <ac:grpSpMk id="14" creationId="{897A0D02-A677-438B-8407-5A5E8820475A}"/>
          </ac:grpSpMkLst>
        </pc:grpChg>
        <pc:grpChg chg="del mod">
          <ac:chgData name="Syafiq Fathullah" userId="d83618a1f27b16ee" providerId="LiveId" clId="{3376115A-5084-48A9-AF64-1C53042CC970}" dt="2021-01-07T03:33:19.677" v="5063" actId="478"/>
          <ac:grpSpMkLst>
            <pc:docMk/>
            <pc:sldMk cId="3091832029" sldId="278"/>
            <ac:grpSpMk id="15" creationId="{E93DA4D6-A6F0-49C8-896B-EA57A489D7AF}"/>
          </ac:grpSpMkLst>
        </pc:grpChg>
        <pc:grpChg chg="add del mod">
          <ac:chgData name="Syafiq Fathullah" userId="d83618a1f27b16ee" providerId="LiveId" clId="{3376115A-5084-48A9-AF64-1C53042CC970}" dt="2021-01-07T03:33:34.313" v="5069" actId="478"/>
          <ac:grpSpMkLst>
            <pc:docMk/>
            <pc:sldMk cId="3091832029" sldId="278"/>
            <ac:grpSpMk id="19" creationId="{48F18E8F-AB8F-4724-A636-27F62A4ED740}"/>
          </ac:grpSpMkLst>
        </pc:grpChg>
        <pc:grpChg chg="add mod">
          <ac:chgData name="Syafiq Fathullah" userId="d83618a1f27b16ee" providerId="LiveId" clId="{3376115A-5084-48A9-AF64-1C53042CC970}" dt="2021-01-07T03:34:32.914" v="5086" actId="1076"/>
          <ac:grpSpMkLst>
            <pc:docMk/>
            <pc:sldMk cId="3091832029" sldId="278"/>
            <ac:grpSpMk id="22" creationId="{3DF90897-C4E4-4C89-9042-E521E8216318}"/>
          </ac:grpSpMkLst>
        </pc:grpChg>
        <pc:graphicFrameChg chg="add mod modGraphic">
          <ac:chgData name="Syafiq Fathullah" userId="d83618a1f27b16ee" providerId="LiveId" clId="{3376115A-5084-48A9-AF64-1C53042CC970}" dt="2021-01-07T03:34:36.621" v="5087" actId="1076"/>
          <ac:graphicFrameMkLst>
            <pc:docMk/>
            <pc:sldMk cId="3091832029" sldId="278"/>
            <ac:graphicFrameMk id="5" creationId="{5293B20E-EBC9-4B93-B916-051C6E52F858}"/>
          </ac:graphicFrameMkLst>
        </pc:graphicFrameChg>
        <pc:graphicFrameChg chg="add del mod">
          <ac:chgData name="Syafiq Fathullah" userId="d83618a1f27b16ee" providerId="LiveId" clId="{3376115A-5084-48A9-AF64-1C53042CC970}" dt="2021-01-07T03:32:42.099" v="5051" actId="478"/>
          <ac:graphicFrameMkLst>
            <pc:docMk/>
            <pc:sldMk cId="3091832029" sldId="278"/>
            <ac:graphicFrameMk id="6" creationId="{DD7AC3B4-CC6B-4425-BCCD-E72143A23DAE}"/>
          </ac:graphicFrameMkLst>
        </pc:graphicFrameChg>
        <pc:graphicFrameChg chg="add del mod">
          <ac:chgData name="Syafiq Fathullah" userId="d83618a1f27b16ee" providerId="LiveId" clId="{3376115A-5084-48A9-AF64-1C53042CC970}" dt="2021-01-07T03:26:32.275" v="4729" actId="478"/>
          <ac:graphicFrameMkLst>
            <pc:docMk/>
            <pc:sldMk cId="3091832029" sldId="278"/>
            <ac:graphicFrameMk id="7" creationId="{7D5731E6-4383-45EB-AE19-388C85A67354}"/>
          </ac:graphicFrameMkLst>
        </pc:graphicFrameChg>
        <pc:cxnChg chg="add del mod">
          <ac:chgData name="Syafiq Fathullah" userId="d83618a1f27b16ee" providerId="LiveId" clId="{3376115A-5084-48A9-AF64-1C53042CC970}" dt="2021-01-07T03:35:09.763" v="5096" actId="11529"/>
          <ac:cxnSpMkLst>
            <pc:docMk/>
            <pc:sldMk cId="3091832029" sldId="278"/>
            <ac:cxnSpMk id="25" creationId="{1371E4AE-E867-4C8F-B324-FE2E1EA7EA72}"/>
          </ac:cxnSpMkLst>
        </pc:cxnChg>
        <pc:cxnChg chg="add mod">
          <ac:chgData name="Syafiq Fathullah" userId="d83618a1f27b16ee" providerId="LiveId" clId="{3376115A-5084-48A9-AF64-1C53042CC970}" dt="2021-01-07T03:35:22.403" v="5098" actId="1582"/>
          <ac:cxnSpMkLst>
            <pc:docMk/>
            <pc:sldMk cId="3091832029" sldId="278"/>
            <ac:cxnSpMk id="27" creationId="{8C6DB19A-EFCD-4742-8B2C-64224E27C324}"/>
          </ac:cxnSpMkLst>
        </pc:cxnChg>
        <pc:cxnChg chg="add mod">
          <ac:chgData name="Syafiq Fathullah" userId="d83618a1f27b16ee" providerId="LiveId" clId="{3376115A-5084-48A9-AF64-1C53042CC970}" dt="2021-01-07T03:35:38.091" v="5104" actId="14100"/>
          <ac:cxnSpMkLst>
            <pc:docMk/>
            <pc:sldMk cId="3091832029" sldId="278"/>
            <ac:cxnSpMk id="28" creationId="{24136338-0C05-4B83-B58C-4C6B76ED5E68}"/>
          </ac:cxnSpMkLst>
        </pc:cxnChg>
        <pc:cxnChg chg="add mod">
          <ac:chgData name="Syafiq Fathullah" userId="d83618a1f27b16ee" providerId="LiveId" clId="{3376115A-5084-48A9-AF64-1C53042CC970}" dt="2021-01-07T03:35:34.306" v="5103" actId="14100"/>
          <ac:cxnSpMkLst>
            <pc:docMk/>
            <pc:sldMk cId="3091832029" sldId="278"/>
            <ac:cxnSpMk id="30" creationId="{12BF7443-E248-4DF1-ACD5-83E13C581FB2}"/>
          </ac:cxnSpMkLst>
        </pc:cxnChg>
      </pc:sldChg>
      <pc:sldChg chg="addSp modSp new mod">
        <pc:chgData name="Syafiq Fathullah" userId="d83618a1f27b16ee" providerId="LiveId" clId="{3376115A-5084-48A9-AF64-1C53042CC970}" dt="2021-01-07T03:49:15.734" v="5727" actId="14100"/>
        <pc:sldMkLst>
          <pc:docMk/>
          <pc:sldMk cId="2589817624" sldId="279"/>
        </pc:sldMkLst>
        <pc:spChg chg="mod">
          <ac:chgData name="Syafiq Fathullah" userId="d83618a1f27b16ee" providerId="LiveId" clId="{3376115A-5084-48A9-AF64-1C53042CC970}" dt="2021-01-07T03:41:39.983" v="5635" actId="5793"/>
          <ac:spMkLst>
            <pc:docMk/>
            <pc:sldMk cId="2589817624" sldId="279"/>
            <ac:spMk id="2" creationId="{FCCCC8DA-8F3A-42C7-B265-596FD00DE456}"/>
          </ac:spMkLst>
        </pc:spChg>
        <pc:spChg chg="mod">
          <ac:chgData name="Syafiq Fathullah" userId="d83618a1f27b16ee" providerId="LiveId" clId="{3376115A-5084-48A9-AF64-1C53042CC970}" dt="2021-01-07T03:46:43.614" v="5724" actId="20577"/>
          <ac:spMkLst>
            <pc:docMk/>
            <pc:sldMk cId="2589817624" sldId="279"/>
            <ac:spMk id="3" creationId="{7B03E9BB-BAB6-44CA-B493-2B5457C8A71E}"/>
          </ac:spMkLst>
        </pc:spChg>
        <pc:picChg chg="add mod">
          <ac:chgData name="Syafiq Fathullah" userId="d83618a1f27b16ee" providerId="LiveId" clId="{3376115A-5084-48A9-AF64-1C53042CC970}" dt="2021-01-07T03:49:15.734" v="5727" actId="14100"/>
          <ac:picMkLst>
            <pc:docMk/>
            <pc:sldMk cId="2589817624" sldId="279"/>
            <ac:picMk id="6" creationId="{F38C29C1-ACCE-47EC-920C-06836504FD51}"/>
          </ac:picMkLst>
        </pc:picChg>
      </pc:sldChg>
      <pc:sldChg chg="modSp new del mod">
        <pc:chgData name="Syafiq Fathullah" userId="d83618a1f27b16ee" providerId="LiveId" clId="{3376115A-5084-48A9-AF64-1C53042CC970}" dt="2021-01-07T05:01:37.216" v="5743" actId="47"/>
        <pc:sldMkLst>
          <pc:docMk/>
          <pc:sldMk cId="279211154" sldId="280"/>
        </pc:sldMkLst>
        <pc:spChg chg="mod">
          <ac:chgData name="Syafiq Fathullah" userId="d83618a1f27b16ee" providerId="LiveId" clId="{3376115A-5084-48A9-AF64-1C53042CC970}" dt="2021-01-07T03:49:32.836" v="5742" actId="5793"/>
          <ac:spMkLst>
            <pc:docMk/>
            <pc:sldMk cId="279211154" sldId="280"/>
            <ac:spMk id="2" creationId="{C00D9D11-5643-4B55-A2ED-83F5DFD8416E}"/>
          </ac:spMkLst>
        </pc:spChg>
      </pc:sldChg>
      <pc:sldChg chg="modSp new mod">
        <pc:chgData name="Syafiq Fathullah" userId="d83618a1f27b16ee" providerId="LiveId" clId="{3376115A-5084-48A9-AF64-1C53042CC970}" dt="2021-01-07T09:07:37.070" v="8041" actId="20577"/>
        <pc:sldMkLst>
          <pc:docMk/>
          <pc:sldMk cId="1980865712" sldId="280"/>
        </pc:sldMkLst>
        <pc:spChg chg="mod">
          <ac:chgData name="Syafiq Fathullah" userId="d83618a1f27b16ee" providerId="LiveId" clId="{3376115A-5084-48A9-AF64-1C53042CC970}" dt="2021-01-07T05:02:18.656" v="5760" actId="20577"/>
          <ac:spMkLst>
            <pc:docMk/>
            <pc:sldMk cId="1980865712" sldId="280"/>
            <ac:spMk id="2" creationId="{8F1F3DC7-A5E3-492B-9FAD-11C5EB5BED91}"/>
          </ac:spMkLst>
        </pc:spChg>
        <pc:spChg chg="mod">
          <ac:chgData name="Syafiq Fathullah" userId="d83618a1f27b16ee" providerId="LiveId" clId="{3376115A-5084-48A9-AF64-1C53042CC970}" dt="2021-01-07T09:07:37.070" v="8041" actId="20577"/>
          <ac:spMkLst>
            <pc:docMk/>
            <pc:sldMk cId="1980865712" sldId="280"/>
            <ac:spMk id="3" creationId="{9152D161-047A-401D-ACBA-2A3CFADDD789}"/>
          </ac:spMkLst>
        </pc:spChg>
      </pc:sldChg>
      <pc:sldChg chg="addSp delSp modSp new mod">
        <pc:chgData name="Syafiq Fathullah" userId="d83618a1f27b16ee" providerId="LiveId" clId="{3376115A-5084-48A9-AF64-1C53042CC970}" dt="2021-01-07T06:18:17.545" v="6652" actId="20577"/>
        <pc:sldMkLst>
          <pc:docMk/>
          <pc:sldMk cId="1282762491" sldId="281"/>
        </pc:sldMkLst>
        <pc:spChg chg="mod">
          <ac:chgData name="Syafiq Fathullah" userId="d83618a1f27b16ee" providerId="LiveId" clId="{3376115A-5084-48A9-AF64-1C53042CC970}" dt="2021-01-07T05:09:59.069" v="6110" actId="20577"/>
          <ac:spMkLst>
            <pc:docMk/>
            <pc:sldMk cId="1282762491" sldId="281"/>
            <ac:spMk id="2" creationId="{8376E179-5F16-459E-9D2A-90B292C1FBD3}"/>
          </ac:spMkLst>
        </pc:spChg>
        <pc:spChg chg="mod">
          <ac:chgData name="Syafiq Fathullah" userId="d83618a1f27b16ee" providerId="LiveId" clId="{3376115A-5084-48A9-AF64-1C53042CC970}" dt="2021-01-07T06:18:17.545" v="6652" actId="20577"/>
          <ac:spMkLst>
            <pc:docMk/>
            <pc:sldMk cId="1282762491" sldId="281"/>
            <ac:spMk id="3" creationId="{00CAF833-E8B8-44A7-8B4D-B11BD3D4B916}"/>
          </ac:spMkLst>
        </pc:spChg>
        <pc:spChg chg="add mod">
          <ac:chgData name="Syafiq Fathullah" userId="d83618a1f27b16ee" providerId="LiveId" clId="{3376115A-5084-48A9-AF64-1C53042CC970}" dt="2021-01-07T05:51:29.040" v="6145" actId="20577"/>
          <ac:spMkLst>
            <pc:docMk/>
            <pc:sldMk cId="1282762491" sldId="281"/>
            <ac:spMk id="5" creationId="{04A43F18-DFD2-406C-BB75-01B2383585C9}"/>
          </ac:spMkLst>
        </pc:spChg>
        <pc:spChg chg="add del">
          <ac:chgData name="Syafiq Fathullah" userId="d83618a1f27b16ee" providerId="LiveId" clId="{3376115A-5084-48A9-AF64-1C53042CC970}" dt="2021-01-07T05:50:55.120" v="6129" actId="478"/>
          <ac:spMkLst>
            <pc:docMk/>
            <pc:sldMk cId="1282762491" sldId="281"/>
            <ac:spMk id="6" creationId="{97B82906-6BB7-4052-9C6B-6DF70A2F8866}"/>
          </ac:spMkLst>
        </pc:spChg>
        <pc:spChg chg="add mod">
          <ac:chgData name="Syafiq Fathullah" userId="d83618a1f27b16ee" providerId="LiveId" clId="{3376115A-5084-48A9-AF64-1C53042CC970}" dt="2021-01-07T05:52:20.386" v="6172" actId="20577"/>
          <ac:spMkLst>
            <pc:docMk/>
            <pc:sldMk cId="1282762491" sldId="281"/>
            <ac:spMk id="7" creationId="{95C0B229-D815-4B56-A945-47C7EB569F5B}"/>
          </ac:spMkLst>
        </pc:spChg>
        <pc:spChg chg="add del">
          <ac:chgData name="Syafiq Fathullah" userId="d83618a1f27b16ee" providerId="LiveId" clId="{3376115A-5084-48A9-AF64-1C53042CC970}" dt="2021-01-07T05:51:05.610" v="6132" actId="11529"/>
          <ac:spMkLst>
            <pc:docMk/>
            <pc:sldMk cId="1282762491" sldId="281"/>
            <ac:spMk id="8" creationId="{E7438A02-4829-4D9B-A043-367440CB6C57}"/>
          </ac:spMkLst>
        </pc:spChg>
        <pc:spChg chg="add mod">
          <ac:chgData name="Syafiq Fathullah" userId="d83618a1f27b16ee" providerId="LiveId" clId="{3376115A-5084-48A9-AF64-1C53042CC970}" dt="2021-01-07T05:51:34.945" v="6160" actId="20577"/>
          <ac:spMkLst>
            <pc:docMk/>
            <pc:sldMk cId="1282762491" sldId="281"/>
            <ac:spMk id="9" creationId="{7FA98BF3-1C57-4C50-ADFA-9E0DE5C7718A}"/>
          </ac:spMkLst>
        </pc:spChg>
        <pc:grpChg chg="add mod">
          <ac:chgData name="Syafiq Fathullah" userId="d83618a1f27b16ee" providerId="LiveId" clId="{3376115A-5084-48A9-AF64-1C53042CC970}" dt="2021-01-07T05:57:02.486" v="6611" actId="1076"/>
          <ac:grpSpMkLst>
            <pc:docMk/>
            <pc:sldMk cId="1282762491" sldId="281"/>
            <ac:grpSpMk id="10" creationId="{C2BFEE3C-5257-46BC-A30D-7C015C5659F8}"/>
          </ac:grpSpMkLst>
        </pc:grpChg>
        <pc:picChg chg="add mod">
          <ac:chgData name="Syafiq Fathullah" userId="d83618a1f27b16ee" providerId="LiveId" clId="{3376115A-5084-48A9-AF64-1C53042CC970}" dt="2021-01-07T05:57:28.133" v="6615" actId="1076"/>
          <ac:picMkLst>
            <pc:docMk/>
            <pc:sldMk cId="1282762491" sldId="281"/>
            <ac:picMk id="12" creationId="{C4DA03D0-9C3C-43F2-BC4D-5D46427FAA11}"/>
          </ac:picMkLst>
        </pc:picChg>
      </pc:sldChg>
      <pc:sldChg chg="addSp modSp new mod">
        <pc:chgData name="Syafiq Fathullah" userId="d83618a1f27b16ee" providerId="LiveId" clId="{3376115A-5084-48A9-AF64-1C53042CC970}" dt="2021-01-07T08:17:40.487" v="7312" actId="20577"/>
        <pc:sldMkLst>
          <pc:docMk/>
          <pc:sldMk cId="365268000" sldId="282"/>
        </pc:sldMkLst>
        <pc:spChg chg="mod">
          <ac:chgData name="Syafiq Fathullah" userId="d83618a1f27b16ee" providerId="LiveId" clId="{3376115A-5084-48A9-AF64-1C53042CC970}" dt="2021-01-07T07:38:08.240" v="6719" actId="20577"/>
          <ac:spMkLst>
            <pc:docMk/>
            <pc:sldMk cId="365268000" sldId="282"/>
            <ac:spMk id="2" creationId="{D0B7D98A-F847-428D-9BAD-D1B8E83976C6}"/>
          </ac:spMkLst>
        </pc:spChg>
        <pc:spChg chg="mod">
          <ac:chgData name="Syafiq Fathullah" userId="d83618a1f27b16ee" providerId="LiveId" clId="{3376115A-5084-48A9-AF64-1C53042CC970}" dt="2021-01-07T08:17:40.487" v="7312" actId="20577"/>
          <ac:spMkLst>
            <pc:docMk/>
            <pc:sldMk cId="365268000" sldId="282"/>
            <ac:spMk id="3" creationId="{BA1C508A-7C4B-4DBB-88D9-FC3470F8A909}"/>
          </ac:spMkLst>
        </pc:spChg>
        <pc:picChg chg="add mod">
          <ac:chgData name="Syafiq Fathullah" userId="d83618a1f27b16ee" providerId="LiveId" clId="{3376115A-5084-48A9-AF64-1C53042CC970}" dt="2021-01-07T08:15:27.981" v="7231" actId="1076"/>
          <ac:picMkLst>
            <pc:docMk/>
            <pc:sldMk cId="365268000" sldId="282"/>
            <ac:picMk id="6" creationId="{1647A65C-42EA-49D0-AAE8-EB8BA8B3CA50}"/>
          </ac:picMkLst>
        </pc:picChg>
      </pc:sldChg>
      <pc:sldChg chg="addSp modSp new mod">
        <pc:chgData name="Syafiq Fathullah" userId="d83618a1f27b16ee" providerId="LiveId" clId="{3376115A-5084-48A9-AF64-1C53042CC970}" dt="2021-01-07T08:55:45.621" v="7567" actId="20577"/>
        <pc:sldMkLst>
          <pc:docMk/>
          <pc:sldMk cId="2174787445" sldId="283"/>
        </pc:sldMkLst>
        <pc:spChg chg="mod">
          <ac:chgData name="Syafiq Fathullah" userId="d83618a1f27b16ee" providerId="LiveId" clId="{3376115A-5084-48A9-AF64-1C53042CC970}" dt="2021-01-07T08:16:16.069" v="7262" actId="20577"/>
          <ac:spMkLst>
            <pc:docMk/>
            <pc:sldMk cId="2174787445" sldId="283"/>
            <ac:spMk id="2" creationId="{9D7AB723-39E9-4604-AC02-0E4F8AE1005F}"/>
          </ac:spMkLst>
        </pc:spChg>
        <pc:spChg chg="mod">
          <ac:chgData name="Syafiq Fathullah" userId="d83618a1f27b16ee" providerId="LiveId" clId="{3376115A-5084-48A9-AF64-1C53042CC970}" dt="2021-01-07T08:55:45.621" v="7567" actId="20577"/>
          <ac:spMkLst>
            <pc:docMk/>
            <pc:sldMk cId="2174787445" sldId="283"/>
            <ac:spMk id="3" creationId="{FE36256C-C5A5-466A-A909-E13C0704D0B4}"/>
          </ac:spMkLst>
        </pc:spChg>
        <pc:picChg chg="add mod">
          <ac:chgData name="Syafiq Fathullah" userId="d83618a1f27b16ee" providerId="LiveId" clId="{3376115A-5084-48A9-AF64-1C53042CC970}" dt="2021-01-07T08:53:45.796" v="7506" actId="14100"/>
          <ac:picMkLst>
            <pc:docMk/>
            <pc:sldMk cId="2174787445" sldId="283"/>
            <ac:picMk id="6" creationId="{34F5575C-8A9B-4B70-BDBD-D614D3311A91}"/>
          </ac:picMkLst>
        </pc:picChg>
      </pc:sldChg>
      <pc:sldChg chg="addSp modSp new mod setBg">
        <pc:chgData name="Syafiq Fathullah" userId="d83618a1f27b16ee" providerId="LiveId" clId="{3376115A-5084-48A9-AF64-1C53042CC970}" dt="2021-01-07T09:02:10.822" v="8006" actId="1076"/>
        <pc:sldMkLst>
          <pc:docMk/>
          <pc:sldMk cId="4040651429" sldId="284"/>
        </pc:sldMkLst>
        <pc:spChg chg="mo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2" creationId="{36E0722C-BC4D-4F88-A23F-C5A438596F7F}"/>
          </ac:spMkLst>
        </pc:spChg>
        <pc:spChg chg="mo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3" creationId="{0B465D5B-89A7-401A-811F-7B67D6A89962}"/>
          </ac:spMkLst>
        </pc:spChg>
        <pc:spChg chg="mod or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4" creationId="{CF62DD65-4EC9-4C31-B560-DD0B736A3C25}"/>
          </ac:spMkLst>
        </pc:spChg>
        <pc:spChg chg="ad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11" creationId="{8651CFA9-6065-4243-AC48-858E359780B1}"/>
          </ac:spMkLst>
        </pc:spChg>
        <pc:spChg chg="add">
          <ac:chgData name="Syafiq Fathullah" userId="d83618a1f27b16ee" providerId="LiveId" clId="{3376115A-5084-48A9-AF64-1C53042CC970}" dt="2021-01-07T09:02:06.027" v="8004" actId="26606"/>
          <ac:spMkLst>
            <pc:docMk/>
            <pc:sldMk cId="4040651429" sldId="284"/>
            <ac:spMk id="13" creationId="{37962AE0-6A1C-4B76-9D52-10E5E6D7D3BB}"/>
          </ac:spMkLst>
        </pc:spChg>
        <pc:grpChg chg="add">
          <ac:chgData name="Syafiq Fathullah" userId="d83618a1f27b16ee" providerId="LiveId" clId="{3376115A-5084-48A9-AF64-1C53042CC970}" dt="2021-01-07T09:02:06.027" v="8004" actId="26606"/>
          <ac:grpSpMkLst>
            <pc:docMk/>
            <pc:sldMk cId="4040651429" sldId="284"/>
            <ac:grpSpMk id="15" creationId="{A345EEC5-ECAA-408B-B9D7-1C0E1102C169}"/>
          </ac:grpSpMkLst>
        </pc:grpChg>
        <pc:grpChg chg="add">
          <ac:chgData name="Syafiq Fathullah" userId="d83618a1f27b16ee" providerId="LiveId" clId="{3376115A-5084-48A9-AF64-1C53042CC970}" dt="2021-01-07T09:02:06.027" v="8004" actId="26606"/>
          <ac:grpSpMkLst>
            <pc:docMk/>
            <pc:sldMk cId="4040651429" sldId="284"/>
            <ac:grpSpMk id="25" creationId="{F0A218EB-ECC2-4D0D-9EDC-F5CB062CADCE}"/>
          </ac:grpSpMkLst>
        </pc:grpChg>
        <pc:picChg chg="add mod">
          <ac:chgData name="Syafiq Fathullah" userId="d83618a1f27b16ee" providerId="LiveId" clId="{3376115A-5084-48A9-AF64-1C53042CC970}" dt="2021-01-07T09:02:10.822" v="8006" actId="1076"/>
          <ac:picMkLst>
            <pc:docMk/>
            <pc:sldMk cId="4040651429" sldId="284"/>
            <ac:picMk id="6" creationId="{E280FF75-9E78-40C4-8808-68846165E10D}"/>
          </ac:picMkLst>
        </pc:picChg>
      </pc:sldChg>
      <pc:sldChg chg="addSp modSp new mod ord">
        <pc:chgData name="Syafiq Fathullah" userId="d83618a1f27b16ee" providerId="LiveId" clId="{3376115A-5084-48A9-AF64-1C53042CC970}" dt="2021-01-07T11:38:38.207" v="8078" actId="1076"/>
        <pc:sldMkLst>
          <pc:docMk/>
          <pc:sldMk cId="57332864" sldId="285"/>
        </pc:sldMkLst>
        <pc:spChg chg="mod">
          <ac:chgData name="Syafiq Fathullah" userId="d83618a1f27b16ee" providerId="LiveId" clId="{3376115A-5084-48A9-AF64-1C53042CC970}" dt="2021-01-07T09:07:02.129" v="8024" actId="20577"/>
          <ac:spMkLst>
            <pc:docMk/>
            <pc:sldMk cId="57332864" sldId="285"/>
            <ac:spMk id="2" creationId="{F7296B68-4F68-4BCC-9AE6-05BAB0FA44A6}"/>
          </ac:spMkLst>
        </pc:spChg>
        <pc:spChg chg="mod">
          <ac:chgData name="Syafiq Fathullah" userId="d83618a1f27b16ee" providerId="LiveId" clId="{3376115A-5084-48A9-AF64-1C53042CC970}" dt="2021-01-07T09:07:42.465" v="8046" actId="20577"/>
          <ac:spMkLst>
            <pc:docMk/>
            <pc:sldMk cId="57332864" sldId="285"/>
            <ac:spMk id="3" creationId="{435F01D5-567D-4E5B-8116-BE7E3118F787}"/>
          </ac:spMkLst>
        </pc:spChg>
        <pc:picChg chg="add mod">
          <ac:chgData name="Syafiq Fathullah" userId="d83618a1f27b16ee" providerId="LiveId" clId="{3376115A-5084-48A9-AF64-1C53042CC970}" dt="2021-01-07T11:38:35.087" v="8077" actId="1076"/>
          <ac:picMkLst>
            <pc:docMk/>
            <pc:sldMk cId="57332864" sldId="285"/>
            <ac:picMk id="6" creationId="{285B81BA-B178-4F87-B08E-C502EBC6DB54}"/>
          </ac:picMkLst>
        </pc:picChg>
        <pc:picChg chg="add mod">
          <ac:chgData name="Syafiq Fathullah" userId="d83618a1f27b16ee" providerId="LiveId" clId="{3376115A-5084-48A9-AF64-1C53042CC970}" dt="2021-01-07T11:37:47.807" v="8069" actId="1076"/>
          <ac:picMkLst>
            <pc:docMk/>
            <pc:sldMk cId="57332864" sldId="285"/>
            <ac:picMk id="8" creationId="{2B76467F-245D-4825-BF99-240C28B057CD}"/>
          </ac:picMkLst>
        </pc:picChg>
        <pc:picChg chg="add mod">
          <ac:chgData name="Syafiq Fathullah" userId="d83618a1f27b16ee" providerId="LiveId" clId="{3376115A-5084-48A9-AF64-1C53042CC970}" dt="2021-01-07T11:38:38.207" v="8078" actId="1076"/>
          <ac:picMkLst>
            <pc:docMk/>
            <pc:sldMk cId="57332864" sldId="285"/>
            <ac:picMk id="10" creationId="{78415702-6976-4E0F-8B5A-A27BBF004012}"/>
          </ac:picMkLst>
        </pc:picChg>
        <pc:cxnChg chg="add mod">
          <ac:chgData name="Syafiq Fathullah" userId="d83618a1f27b16ee" providerId="LiveId" clId="{3376115A-5084-48A9-AF64-1C53042CC970}" dt="2021-01-07T11:38:25.417" v="8073" actId="1582"/>
          <ac:cxnSpMkLst>
            <pc:docMk/>
            <pc:sldMk cId="57332864" sldId="285"/>
            <ac:cxnSpMk id="12" creationId="{EC01FA6A-02D7-4349-972A-178BED146BEA}"/>
          </ac:cxnSpMkLst>
        </pc:cxnChg>
        <pc:cxnChg chg="add mod">
          <ac:chgData name="Syafiq Fathullah" userId="d83618a1f27b16ee" providerId="LiveId" clId="{3376115A-5084-48A9-AF64-1C53042CC970}" dt="2021-01-07T11:38:32.077" v="8076" actId="14100"/>
          <ac:cxnSpMkLst>
            <pc:docMk/>
            <pc:sldMk cId="57332864" sldId="285"/>
            <ac:cxnSpMk id="13" creationId="{0D227893-1C7E-49F7-BDA8-2CDF3EEF0C89}"/>
          </ac:cxnSpMkLst>
        </pc:cxnChg>
      </pc:sldChg>
      <pc:sldChg chg="addSp delSp modSp new mod">
        <pc:chgData name="Syafiq Fathullah" userId="d83618a1f27b16ee" providerId="LiveId" clId="{3376115A-5084-48A9-AF64-1C53042CC970}" dt="2021-01-07T22:36:43.813" v="9007" actId="207"/>
        <pc:sldMkLst>
          <pc:docMk/>
          <pc:sldMk cId="3661148648" sldId="286"/>
        </pc:sldMkLst>
        <pc:spChg chg="mod">
          <ac:chgData name="Syafiq Fathullah" userId="d83618a1f27b16ee" providerId="LiveId" clId="{3376115A-5084-48A9-AF64-1C53042CC970}" dt="2021-01-07T09:08:04.643" v="8052" actId="20577"/>
          <ac:spMkLst>
            <pc:docMk/>
            <pc:sldMk cId="3661148648" sldId="286"/>
            <ac:spMk id="2" creationId="{124647CF-E581-43BA-AE05-72B712FEBBF1}"/>
          </ac:spMkLst>
        </pc:spChg>
        <pc:spChg chg="mod">
          <ac:chgData name="Syafiq Fathullah" userId="d83618a1f27b16ee" providerId="LiveId" clId="{3376115A-5084-48A9-AF64-1C53042CC970}" dt="2021-01-07T22:32:23.788" v="8945" actId="20577"/>
          <ac:spMkLst>
            <pc:docMk/>
            <pc:sldMk cId="3661148648" sldId="286"/>
            <ac:spMk id="3" creationId="{A16AF0F8-3A2C-4037-BD30-DFF8A4146E91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5" creationId="{50E42B5D-4CF5-4D38-B014-DBD0B45FED22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7" creationId="{C45D4F4D-E627-44F5-B2C7-31ECAEE37D94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8" creationId="{64E0C78B-C38C-4CC5-91C3-FF3E2956D3CD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9" creationId="{002BFF5F-D6AA-4DA4-8A3A-122D19A64EE0}"/>
          </ac:spMkLst>
        </pc:spChg>
        <pc:spChg chg="add mod">
          <ac:chgData name="Syafiq Fathullah" userId="d83618a1f27b16ee" providerId="LiveId" clId="{3376115A-5084-48A9-AF64-1C53042CC970}" dt="2021-01-07T22:36:43.813" v="9007" actId="207"/>
          <ac:spMkLst>
            <pc:docMk/>
            <pc:sldMk cId="3661148648" sldId="286"/>
            <ac:spMk id="10" creationId="{4947F862-C3F8-436F-AB37-0A71BF593266}"/>
          </ac:spMkLst>
        </pc:spChg>
        <pc:spChg chg="add del mod">
          <ac:chgData name="Syafiq Fathullah" userId="d83618a1f27b16ee" providerId="LiveId" clId="{3376115A-5084-48A9-AF64-1C53042CC970}" dt="2021-01-07T22:34:43.911" v="8961" actId="478"/>
          <ac:spMkLst>
            <pc:docMk/>
            <pc:sldMk cId="3661148648" sldId="286"/>
            <ac:spMk id="11" creationId="{FE2E9BA4-E71F-4016-A28D-7DB5340B73B6}"/>
          </ac:spMkLst>
        </pc:spChg>
        <pc:spChg chg="mod">
          <ac:chgData name="Syafiq Fathullah" userId="d83618a1f27b16ee" providerId="LiveId" clId="{3376115A-5084-48A9-AF64-1C53042CC970}" dt="2021-01-07T22:36:28.602" v="8999" actId="20577"/>
          <ac:spMkLst>
            <pc:docMk/>
            <pc:sldMk cId="3661148648" sldId="286"/>
            <ac:spMk id="14" creationId="{22D8781A-06A2-4B22-ACDB-72766A60E904}"/>
          </ac:spMkLst>
        </pc:spChg>
        <pc:spChg chg="mod">
          <ac:chgData name="Syafiq Fathullah" userId="d83618a1f27b16ee" providerId="LiveId" clId="{3376115A-5084-48A9-AF64-1C53042CC970}" dt="2021-01-07T22:36:38.692" v="9006" actId="207"/>
          <ac:spMkLst>
            <pc:docMk/>
            <pc:sldMk cId="3661148648" sldId="286"/>
            <ac:spMk id="15" creationId="{64DAE2D3-B1C8-484D-B9C5-A88E2AE12C1C}"/>
          </ac:spMkLst>
        </pc:spChg>
        <pc:spChg chg="mod">
          <ac:chgData name="Syafiq Fathullah" userId="d83618a1f27b16ee" providerId="LiveId" clId="{3376115A-5084-48A9-AF64-1C53042CC970}" dt="2021-01-07T22:36:31.822" v="9003" actId="20577"/>
          <ac:spMkLst>
            <pc:docMk/>
            <pc:sldMk cId="3661148648" sldId="286"/>
            <ac:spMk id="16" creationId="{047A80C9-6301-4CB7-AC4A-1B8E0531EBF7}"/>
          </ac:spMkLst>
        </pc:spChg>
        <pc:spChg chg="mod">
          <ac:chgData name="Syafiq Fathullah" userId="d83618a1f27b16ee" providerId="LiveId" clId="{3376115A-5084-48A9-AF64-1C53042CC970}" dt="2021-01-07T22:36:32.385" v="9004" actId="20577"/>
          <ac:spMkLst>
            <pc:docMk/>
            <pc:sldMk cId="3661148648" sldId="286"/>
            <ac:spMk id="17" creationId="{672FAFF5-5A28-4602-8FA8-5EC848F3C598}"/>
          </ac:spMkLst>
        </pc:spChg>
        <pc:spChg chg="mod">
          <ac:chgData name="Syafiq Fathullah" userId="d83618a1f27b16ee" providerId="LiveId" clId="{3376115A-5084-48A9-AF64-1C53042CC970}" dt="2021-01-07T22:36:33.042" v="9005" actId="20577"/>
          <ac:spMkLst>
            <pc:docMk/>
            <pc:sldMk cId="3661148648" sldId="286"/>
            <ac:spMk id="18" creationId="{6E38CE3D-9557-4825-9315-70B61F90CF33}"/>
          </ac:spMkLst>
        </pc:spChg>
        <pc:spChg chg="add mod">
          <ac:chgData name="Syafiq Fathullah" userId="d83618a1f27b16ee" providerId="LiveId" clId="{3376115A-5084-48A9-AF64-1C53042CC970}" dt="2021-01-07T22:35:57.992" v="8986" actId="164"/>
          <ac:spMkLst>
            <pc:docMk/>
            <pc:sldMk cId="3661148648" sldId="286"/>
            <ac:spMk id="19" creationId="{DDEE6691-B9AC-4222-B196-C9C6E747DB53}"/>
          </ac:spMkLst>
        </pc:s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12" creationId="{BB78FF16-FDAC-455C-9044-C24BE009C7DD}"/>
          </ac:grpSpMkLst>
        </pc:gr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13" creationId="{64032144-984A-47D7-ADD2-358BA1FDD195}"/>
          </ac:grpSpMkLst>
        </pc:grpChg>
        <pc:grpChg chg="add mod">
          <ac:chgData name="Syafiq Fathullah" userId="d83618a1f27b16ee" providerId="LiveId" clId="{3376115A-5084-48A9-AF64-1C53042CC970}" dt="2021-01-07T22:35:57.992" v="8986" actId="164"/>
          <ac:grpSpMkLst>
            <pc:docMk/>
            <pc:sldMk cId="3661148648" sldId="286"/>
            <ac:grpSpMk id="20" creationId="{DED3FF29-4EBA-4CA0-93BA-1D9B4084F33A}"/>
          </ac:grpSpMkLst>
        </pc:grpChg>
        <pc:picChg chg="add mod">
          <ac:chgData name="Syafiq Fathullah" userId="d83618a1f27b16ee" providerId="LiveId" clId="{3376115A-5084-48A9-AF64-1C53042CC970}" dt="2021-01-07T12:11:01.020" v="8081" actId="1076"/>
          <ac:picMkLst>
            <pc:docMk/>
            <pc:sldMk cId="3661148648" sldId="286"/>
            <ac:picMk id="6" creationId="{5717F279-DFFA-4841-A957-0F4C33E2701A}"/>
          </ac:picMkLst>
        </pc:picChg>
      </pc:sldChg>
      <pc:sldChg chg="addSp modSp new mod">
        <pc:chgData name="Syafiq Fathullah" userId="d83618a1f27b16ee" providerId="LiveId" clId="{3376115A-5084-48A9-AF64-1C53042CC970}" dt="2021-01-07T22:27:42.380" v="8600" actId="20577"/>
        <pc:sldMkLst>
          <pc:docMk/>
          <pc:sldMk cId="1111860007" sldId="287"/>
        </pc:sldMkLst>
        <pc:spChg chg="mod">
          <ac:chgData name="Syafiq Fathullah" userId="d83618a1f27b16ee" providerId="LiveId" clId="{3376115A-5084-48A9-AF64-1C53042CC970}" dt="2021-01-07T12:36:00.798" v="8132" actId="20577"/>
          <ac:spMkLst>
            <pc:docMk/>
            <pc:sldMk cId="1111860007" sldId="287"/>
            <ac:spMk id="2" creationId="{C83FB4DA-9CE1-49F5-9B26-2B67DA3EA2BD}"/>
          </ac:spMkLst>
        </pc:spChg>
        <pc:spChg chg="mod">
          <ac:chgData name="Syafiq Fathullah" userId="d83618a1f27b16ee" providerId="LiveId" clId="{3376115A-5084-48A9-AF64-1C53042CC970}" dt="2021-01-07T22:27:42.380" v="8600" actId="20577"/>
          <ac:spMkLst>
            <pc:docMk/>
            <pc:sldMk cId="1111860007" sldId="287"/>
            <ac:spMk id="3" creationId="{40EBCC0F-02FC-4A12-A8D3-B6FA377C1BE0}"/>
          </ac:spMkLst>
        </pc:spChg>
        <pc:picChg chg="add mod">
          <ac:chgData name="Syafiq Fathullah" userId="d83618a1f27b16ee" providerId="LiveId" clId="{3376115A-5084-48A9-AF64-1C53042CC970}" dt="2021-01-07T12:40:11.995" v="8288" actId="1076"/>
          <ac:picMkLst>
            <pc:docMk/>
            <pc:sldMk cId="1111860007" sldId="287"/>
            <ac:picMk id="6" creationId="{F7BEC216-0B54-4D37-ABE8-E2757517B01B}"/>
          </ac:picMkLst>
        </pc:picChg>
        <pc:picChg chg="add mod">
          <ac:chgData name="Syafiq Fathullah" userId="d83618a1f27b16ee" providerId="LiveId" clId="{3376115A-5084-48A9-AF64-1C53042CC970}" dt="2021-01-07T12:42:29.285" v="8292" actId="14100"/>
          <ac:picMkLst>
            <pc:docMk/>
            <pc:sldMk cId="1111860007" sldId="287"/>
            <ac:picMk id="8" creationId="{3F72C37F-2D1B-4EB2-AB60-C1ACE4C8E69F}"/>
          </ac:picMkLst>
        </pc:picChg>
      </pc:sldChg>
      <pc:sldChg chg="addSp modSp new mod">
        <pc:chgData name="Syafiq Fathullah" userId="d83618a1f27b16ee" providerId="LiveId" clId="{3376115A-5084-48A9-AF64-1C53042CC970}" dt="2021-01-07T13:31:06.667" v="8587" actId="20577"/>
        <pc:sldMkLst>
          <pc:docMk/>
          <pc:sldMk cId="520248367" sldId="288"/>
        </pc:sldMkLst>
        <pc:spChg chg="mod">
          <ac:chgData name="Syafiq Fathullah" userId="d83618a1f27b16ee" providerId="LiveId" clId="{3376115A-5084-48A9-AF64-1C53042CC970}" dt="2021-01-07T13:20:26.884" v="8310" actId="20577"/>
          <ac:spMkLst>
            <pc:docMk/>
            <pc:sldMk cId="520248367" sldId="288"/>
            <ac:spMk id="2" creationId="{FD23ABCE-CAB7-4B5E-A827-7FAF0BE61647}"/>
          </ac:spMkLst>
        </pc:spChg>
        <pc:spChg chg="mod">
          <ac:chgData name="Syafiq Fathullah" userId="d83618a1f27b16ee" providerId="LiveId" clId="{3376115A-5084-48A9-AF64-1C53042CC970}" dt="2021-01-07T13:31:06.667" v="8587" actId="20577"/>
          <ac:spMkLst>
            <pc:docMk/>
            <pc:sldMk cId="520248367" sldId="288"/>
            <ac:spMk id="3" creationId="{548A2996-5AAC-4EED-AE7C-8FB10BCAE84F}"/>
          </ac:spMkLst>
        </pc:spChg>
        <pc:picChg chg="add mod">
          <ac:chgData name="Syafiq Fathullah" userId="d83618a1f27b16ee" providerId="LiveId" clId="{3376115A-5084-48A9-AF64-1C53042CC970}" dt="2021-01-07T13:30:13.503" v="8423" actId="1076"/>
          <ac:picMkLst>
            <pc:docMk/>
            <pc:sldMk cId="520248367" sldId="288"/>
            <ac:picMk id="6" creationId="{B5180DDD-734E-4A31-A8B8-036F3070B49E}"/>
          </ac:picMkLst>
        </pc:picChg>
      </pc:sldChg>
      <pc:sldChg chg="addSp delSp modSp add mod">
        <pc:chgData name="Syafiq Fathullah" userId="d83618a1f27b16ee" providerId="LiveId" clId="{3376115A-5084-48A9-AF64-1C53042CC970}" dt="2021-01-07T23:11:41.954" v="9654" actId="13926"/>
        <pc:sldMkLst>
          <pc:docMk/>
          <pc:sldMk cId="1205946661" sldId="289"/>
        </pc:sldMkLst>
        <pc:spChg chg="mod">
          <ac:chgData name="Syafiq Fathullah" userId="d83618a1f27b16ee" providerId="LiveId" clId="{3376115A-5084-48A9-AF64-1C53042CC970}" dt="2021-01-07T13:31:15.714" v="8588" actId="20577"/>
          <ac:spMkLst>
            <pc:docMk/>
            <pc:sldMk cId="1205946661" sldId="289"/>
            <ac:spMk id="2" creationId="{FD23ABCE-CAB7-4B5E-A827-7FAF0BE61647}"/>
          </ac:spMkLst>
        </pc:spChg>
        <pc:spChg chg="mod">
          <ac:chgData name="Syafiq Fathullah" userId="d83618a1f27b16ee" providerId="LiveId" clId="{3376115A-5084-48A9-AF64-1C53042CC970}" dt="2021-01-07T23:11:41.954" v="9654" actId="13926"/>
          <ac:spMkLst>
            <pc:docMk/>
            <pc:sldMk cId="1205946661" sldId="289"/>
            <ac:spMk id="3" creationId="{548A2996-5AAC-4EED-AE7C-8FB10BCAE84F}"/>
          </ac:spMkLst>
        </pc:spChg>
        <pc:spChg chg="add del">
          <ac:chgData name="Syafiq Fathullah" userId="d83618a1f27b16ee" providerId="LiveId" clId="{3376115A-5084-48A9-AF64-1C53042CC970}" dt="2021-01-07T23:07:45.031" v="9602"/>
          <ac:spMkLst>
            <pc:docMk/>
            <pc:sldMk cId="1205946661" sldId="289"/>
            <ac:spMk id="5" creationId="{57E4A8AF-F37B-45AD-B7EC-B7E53D87978C}"/>
          </ac:spMkLst>
        </pc:spChg>
        <pc:spChg chg="add del">
          <ac:chgData name="Syafiq Fathullah" userId="d83618a1f27b16ee" providerId="LiveId" clId="{3376115A-5084-48A9-AF64-1C53042CC970}" dt="2021-01-07T23:07:48.571" v="9604"/>
          <ac:spMkLst>
            <pc:docMk/>
            <pc:sldMk cId="1205946661" sldId="289"/>
            <ac:spMk id="6" creationId="{DC483902-089F-435A-8E88-FA8A339EE21C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8" creationId="{71B9F682-5616-4B04-BDD5-D52A43E8D628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9" creationId="{CDC61CAE-B88D-41BD-A539-4A3D76A27CEC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0" creationId="{E6E54D1F-4460-4CB9-B454-23B7E88F751F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6" creationId="{D43A1774-4BB0-4F08-B056-6823028B4A21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7" creationId="{62F913EC-4054-403A-BF9D-2F5A482FB513}"/>
          </ac:spMkLst>
        </pc:spChg>
        <pc:spChg chg="add mod">
          <ac:chgData name="Syafiq Fathullah" userId="d83618a1f27b16ee" providerId="LiveId" clId="{3376115A-5084-48A9-AF64-1C53042CC970}" dt="2021-01-07T13:29:15.774" v="8402" actId="571"/>
          <ac:spMkLst>
            <pc:docMk/>
            <pc:sldMk cId="1205946661" sldId="289"/>
            <ac:spMk id="18" creationId="{18F99318-7CE5-486C-922E-E13586F4CC78}"/>
          </ac:spMkLst>
        </pc:spChg>
        <pc:spChg chg="add mod">
          <ac:chgData name="Syafiq Fathullah" userId="d83618a1f27b16ee" providerId="LiveId" clId="{3376115A-5084-48A9-AF64-1C53042CC970}" dt="2021-01-07T13:29:56.583" v="8419" actId="1076"/>
          <ac:spMkLst>
            <pc:docMk/>
            <pc:sldMk cId="1205946661" sldId="289"/>
            <ac:spMk id="20" creationId="{926ADA19-87D7-4BD1-A0B7-1457036E10E0}"/>
          </ac:spMkLst>
        </pc:spChg>
        <pc:spChg chg="add mod">
          <ac:chgData name="Syafiq Fathullah" userId="d83618a1f27b16ee" providerId="LiveId" clId="{3376115A-5084-48A9-AF64-1C53042CC970}" dt="2021-01-07T13:29:56.583" v="8419" actId="1076"/>
          <ac:spMkLst>
            <pc:docMk/>
            <pc:sldMk cId="1205946661" sldId="289"/>
            <ac:spMk id="21" creationId="{C8B3BC1B-D6B2-4C9C-B46D-01E57CA23716}"/>
          </ac:spMkLst>
        </pc:spChg>
        <pc:grpChg chg="add mod">
          <ac:chgData name="Syafiq Fathullah" userId="d83618a1f27b16ee" providerId="LiveId" clId="{3376115A-5084-48A9-AF64-1C53042CC970}" dt="2021-01-07T13:29:15.774" v="8402" actId="571"/>
          <ac:grpSpMkLst>
            <pc:docMk/>
            <pc:sldMk cId="1205946661" sldId="289"/>
            <ac:grpSpMk id="15" creationId="{27371C32-15A7-4283-849E-0E18D3DAE8BA}"/>
          </ac:grpSpMkLst>
        </pc:grpChg>
        <pc:grpChg chg="add mod">
          <ac:chgData name="Syafiq Fathullah" userId="d83618a1f27b16ee" providerId="LiveId" clId="{3376115A-5084-48A9-AF64-1C53042CC970}" dt="2021-01-07T23:11:02.447" v="9650" actId="1076"/>
          <ac:grpSpMkLst>
            <pc:docMk/>
            <pc:sldMk cId="1205946661" sldId="289"/>
            <ac:grpSpMk id="19" creationId="{2A4AE631-C3B4-4071-8DC8-C74E41384E0D}"/>
          </ac:grpSpMkLst>
        </pc:grpChg>
        <pc:picChg chg="del">
          <ac:chgData name="Syafiq Fathullah" userId="d83618a1f27b16ee" providerId="LiveId" clId="{3376115A-5084-48A9-AF64-1C53042CC970}" dt="2021-01-07T13:20:42.163" v="8314" actId="478"/>
          <ac:picMkLst>
            <pc:docMk/>
            <pc:sldMk cId="1205946661" sldId="289"/>
            <ac:picMk id="6" creationId="{B5180DDD-734E-4A31-A8B8-036F3070B49E}"/>
          </ac:picMkLst>
        </pc:picChg>
        <pc:picChg chg="add mod">
          <ac:chgData name="Syafiq Fathullah" userId="d83618a1f27b16ee" providerId="LiveId" clId="{3376115A-5084-48A9-AF64-1C53042CC970}" dt="2021-01-07T23:11:04.459" v="9651" actId="1076"/>
          <ac:picMkLst>
            <pc:docMk/>
            <pc:sldMk cId="1205946661" sldId="289"/>
            <ac:picMk id="7" creationId="{E43BA202-4EF1-4ABB-8439-4F723BE38B57}"/>
          </ac:picMkLst>
        </pc:picChg>
        <pc:cxnChg chg="add mod">
          <ac:chgData name="Syafiq Fathullah" userId="d83618a1f27b16ee" providerId="LiveId" clId="{3376115A-5084-48A9-AF64-1C53042CC970}" dt="2021-01-07T13:29:15.774" v="8402" actId="571"/>
          <ac:cxnSpMkLst>
            <pc:docMk/>
            <pc:sldMk cId="1205946661" sldId="289"/>
            <ac:cxnSpMk id="12" creationId="{36A92181-AE22-4126-AAB0-9C9CAA9B7122}"/>
          </ac:cxnSpMkLst>
        </pc:cxnChg>
        <pc:cxnChg chg="add mod">
          <ac:chgData name="Syafiq Fathullah" userId="d83618a1f27b16ee" providerId="LiveId" clId="{3376115A-5084-48A9-AF64-1C53042CC970}" dt="2021-01-07T13:29:15.774" v="8402" actId="571"/>
          <ac:cxnSpMkLst>
            <pc:docMk/>
            <pc:sldMk cId="1205946661" sldId="289"/>
            <ac:cxnSpMk id="14" creationId="{E52B1129-1C9C-4FD3-B8A0-19784A0C5039}"/>
          </ac:cxnSpMkLst>
        </pc:cxnChg>
      </pc:sldChg>
      <pc:sldChg chg="addSp delSp modSp new mod">
        <pc:chgData name="Syafiq Fathullah" userId="d83618a1f27b16ee" providerId="LiveId" clId="{3376115A-5084-48A9-AF64-1C53042CC970}" dt="2021-01-07T22:50:03.645" v="9348" actId="1076"/>
        <pc:sldMkLst>
          <pc:docMk/>
          <pc:sldMk cId="2543193009" sldId="290"/>
        </pc:sldMkLst>
        <pc:spChg chg="mod">
          <ac:chgData name="Syafiq Fathullah" userId="d83618a1f27b16ee" providerId="LiveId" clId="{3376115A-5084-48A9-AF64-1C53042CC970}" dt="2021-01-07T22:38:17.244" v="9013" actId="20577"/>
          <ac:spMkLst>
            <pc:docMk/>
            <pc:sldMk cId="2543193009" sldId="290"/>
            <ac:spMk id="2" creationId="{3703AFA2-269D-4E4E-A090-0478EEC82184}"/>
          </ac:spMkLst>
        </pc:spChg>
        <pc:spChg chg="mod">
          <ac:chgData name="Syafiq Fathullah" userId="d83618a1f27b16ee" providerId="LiveId" clId="{3376115A-5084-48A9-AF64-1C53042CC970}" dt="2021-01-07T22:42:25.718" v="9310" actId="20577"/>
          <ac:spMkLst>
            <pc:docMk/>
            <pc:sldMk cId="2543193009" sldId="290"/>
            <ac:spMk id="3" creationId="{24E6E965-25E9-435C-A1AA-6ABA008CB03C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0" creationId="{F6DE519F-59E9-42F0-B203-FD9E50A49F03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1" creationId="{20D738B7-5A8A-40F9-B57D-FA19882B66F2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2" creationId="{8F886959-DA51-4A2D-B1E8-6BE57EADB577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3" creationId="{3225149D-671A-430C-A72F-16D2465FB3A5}"/>
          </ac:spMkLst>
        </pc:spChg>
        <pc:spChg chg="del mod">
          <ac:chgData name="Syafiq Fathullah" userId="d83618a1f27b16ee" providerId="LiveId" clId="{3376115A-5084-48A9-AF64-1C53042CC970}" dt="2021-01-07T22:48:19.087" v="9323" actId="478"/>
          <ac:spMkLst>
            <pc:docMk/>
            <pc:sldMk cId="2543193009" sldId="290"/>
            <ac:spMk id="14" creationId="{53C33F9A-B8D3-42FA-96CC-75CCB268F952}"/>
          </ac:spMkLst>
        </pc:spChg>
        <pc:spChg chg="del mod">
          <ac:chgData name="Syafiq Fathullah" userId="d83618a1f27b16ee" providerId="LiveId" clId="{3376115A-5084-48A9-AF64-1C53042CC970}" dt="2021-01-07T22:48:22.203" v="9324" actId="478"/>
          <ac:spMkLst>
            <pc:docMk/>
            <pc:sldMk cId="2543193009" sldId="290"/>
            <ac:spMk id="15" creationId="{B984ABB3-9691-4B2E-9693-C08A4632495F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6" creationId="{3862D933-BBF2-4027-85B5-316CD88A2A92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7" creationId="{6059524D-AFE5-4387-950E-05E9E67E9501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8" creationId="{B7DBB094-6CAB-4798-9208-19C4572A8477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19" creationId="{D75245C4-C504-4F9C-B188-F0DBE41CBBFA}"/>
          </ac:spMkLst>
        </pc:spChg>
        <pc:spChg chg="mod">
          <ac:chgData name="Syafiq Fathullah" userId="d83618a1f27b16ee" providerId="LiveId" clId="{3376115A-5084-48A9-AF64-1C53042CC970}" dt="2021-01-07T22:49:35.524" v="9340" actId="571"/>
          <ac:spMkLst>
            <pc:docMk/>
            <pc:sldMk cId="2543193009" sldId="290"/>
            <ac:spMk id="20" creationId="{E24426D5-676A-4664-AB9F-278DF162B102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1" creationId="{F6C96943-7428-4E87-92D3-C65B13418C86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2" creationId="{45FDE035-2D26-44CF-AFF1-9D7EACD833DF}"/>
          </ac:spMkLst>
        </pc:spChg>
        <pc:spChg chg="add mod">
          <ac:chgData name="Syafiq Fathullah" userId="d83618a1f27b16ee" providerId="LiveId" clId="{3376115A-5084-48A9-AF64-1C53042CC970}" dt="2021-01-07T22:50:03.645" v="9348" actId="1076"/>
          <ac:spMkLst>
            <pc:docMk/>
            <pc:sldMk cId="2543193009" sldId="290"/>
            <ac:spMk id="23" creationId="{F6A02646-6243-480D-B0BC-691A3387C7FE}"/>
          </ac:spMkLst>
        </pc:spChg>
        <pc:grpChg chg="add mod">
          <ac:chgData name="Syafiq Fathullah" userId="d83618a1f27b16ee" providerId="LiveId" clId="{3376115A-5084-48A9-AF64-1C53042CC970}" dt="2021-01-07T22:49:47.850" v="9345" actId="164"/>
          <ac:grpSpMkLst>
            <pc:docMk/>
            <pc:sldMk cId="2543193009" sldId="290"/>
            <ac:grpSpMk id="7" creationId="{F788F670-C54F-4C76-8942-8F857DBB48A4}"/>
          </ac:grpSpMkLst>
        </pc:grpChg>
        <pc:grpChg chg="mod">
          <ac:chgData name="Syafiq Fathullah" userId="d83618a1f27b16ee" providerId="LiveId" clId="{3376115A-5084-48A9-AF64-1C53042CC970}" dt="2021-01-07T22:49:35.524" v="9340" actId="571"/>
          <ac:grpSpMkLst>
            <pc:docMk/>
            <pc:sldMk cId="2543193009" sldId="290"/>
            <ac:grpSpMk id="8" creationId="{85E67B6A-1DB4-4C8A-A17E-6ABFB7FE4CB2}"/>
          </ac:grpSpMkLst>
        </pc:grpChg>
        <pc:grpChg chg="mod">
          <ac:chgData name="Syafiq Fathullah" userId="d83618a1f27b16ee" providerId="LiveId" clId="{3376115A-5084-48A9-AF64-1C53042CC970}" dt="2021-01-07T22:49:35.524" v="9340" actId="571"/>
          <ac:grpSpMkLst>
            <pc:docMk/>
            <pc:sldMk cId="2543193009" sldId="290"/>
            <ac:grpSpMk id="9" creationId="{962B83AA-2D4D-4BE8-98AB-E7CA926AC7A2}"/>
          </ac:grpSpMkLst>
        </pc:grpChg>
        <pc:grpChg chg="add mod">
          <ac:chgData name="Syafiq Fathullah" userId="d83618a1f27b16ee" providerId="LiveId" clId="{3376115A-5084-48A9-AF64-1C53042CC970}" dt="2021-01-07T22:49:56.320" v="9347" actId="1076"/>
          <ac:grpSpMkLst>
            <pc:docMk/>
            <pc:sldMk cId="2543193009" sldId="290"/>
            <ac:grpSpMk id="24" creationId="{1964F9D6-F2CA-4511-96EA-78535A3AEA57}"/>
          </ac:grpSpMkLst>
        </pc:grpChg>
        <pc:picChg chg="add mod">
          <ac:chgData name="Syafiq Fathullah" userId="d83618a1f27b16ee" providerId="LiveId" clId="{3376115A-5084-48A9-AF64-1C53042CC970}" dt="2021-01-07T22:47:32.482" v="9313" actId="14100"/>
          <ac:picMkLst>
            <pc:docMk/>
            <pc:sldMk cId="2543193009" sldId="290"/>
            <ac:picMk id="6" creationId="{197DFAD1-CC96-4E4F-AD0D-EEF87D0EA26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F38DB5-D65C-4546-B436-7D719C1FF047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46A0BF-A903-4DCA-A1C3-38C6D30C5E51}">
      <dgm:prSet phldrT="[Teks]"/>
      <dgm:spPr/>
      <dgm:t>
        <a:bodyPr/>
        <a:lstStyle/>
        <a:p>
          <a:r>
            <a:rPr lang="id-ID" dirty="0" err="1"/>
            <a:t>str</a:t>
          </a:r>
          <a:endParaRPr lang="en-US" dirty="0"/>
        </a:p>
      </dgm:t>
    </dgm:pt>
    <dgm:pt modelId="{B665F82B-C3F8-4303-9487-CEE9EABFE4F9}" type="parTrans" cxnId="{FC7390D3-04D5-40D0-8780-0AF5F6CCAA25}">
      <dgm:prSet/>
      <dgm:spPr/>
      <dgm:t>
        <a:bodyPr/>
        <a:lstStyle/>
        <a:p>
          <a:endParaRPr lang="en-US"/>
        </a:p>
      </dgm:t>
    </dgm:pt>
    <dgm:pt modelId="{D3DE8F49-F87C-431C-947F-1377ABEE92B8}" type="sibTrans" cxnId="{FC7390D3-04D5-40D0-8780-0AF5F6CCAA25}">
      <dgm:prSet/>
      <dgm:spPr/>
      <dgm:t>
        <a:bodyPr/>
        <a:lstStyle/>
        <a:p>
          <a:endParaRPr lang="en-US"/>
        </a:p>
      </dgm:t>
    </dgm:pt>
    <dgm:pt modelId="{1D7C1F38-D8C1-472A-BC18-D5CEA2C03369}">
      <dgm:prSet phldrT="[Teks]"/>
      <dgm:spPr/>
      <dgm:t>
        <a:bodyPr/>
        <a:lstStyle/>
        <a:p>
          <a:r>
            <a:rPr lang="id-ID" dirty="0"/>
            <a:t>‘Honda’</a:t>
          </a:r>
          <a:endParaRPr lang="en-US" dirty="0"/>
        </a:p>
      </dgm:t>
    </dgm:pt>
    <dgm:pt modelId="{88F52DA4-ABA0-4D12-83FA-B4B9A5540E3E}" type="parTrans" cxnId="{9DA91273-B920-4EED-B634-A3BCB98B80E7}">
      <dgm:prSet/>
      <dgm:spPr/>
      <dgm:t>
        <a:bodyPr/>
        <a:lstStyle/>
        <a:p>
          <a:endParaRPr lang="en-US"/>
        </a:p>
      </dgm:t>
    </dgm:pt>
    <dgm:pt modelId="{7998C665-EE54-41B3-8F28-DA222ACCC773}" type="sibTrans" cxnId="{9DA91273-B920-4EED-B634-A3BCB98B80E7}">
      <dgm:prSet/>
      <dgm:spPr/>
      <dgm:t>
        <a:bodyPr/>
        <a:lstStyle/>
        <a:p>
          <a:endParaRPr lang="en-US"/>
        </a:p>
      </dgm:t>
    </dgm:pt>
    <dgm:pt modelId="{3E665459-2711-4E21-BF8E-46BC173B2BC2}">
      <dgm:prSet phldrT="[Teks]"/>
      <dgm:spPr/>
      <dgm:t>
        <a:bodyPr/>
        <a:lstStyle/>
        <a:p>
          <a:r>
            <a:rPr lang="id-ID" dirty="0"/>
            <a:t>int</a:t>
          </a:r>
          <a:endParaRPr lang="en-US" dirty="0"/>
        </a:p>
      </dgm:t>
    </dgm:pt>
    <dgm:pt modelId="{FFF601EA-617C-4755-B8EE-C7EE0281C4ED}" type="parTrans" cxnId="{C5779CF6-2FD7-4592-BDB3-A4C91BDCBF20}">
      <dgm:prSet/>
      <dgm:spPr/>
      <dgm:t>
        <a:bodyPr/>
        <a:lstStyle/>
        <a:p>
          <a:endParaRPr lang="en-US"/>
        </a:p>
      </dgm:t>
    </dgm:pt>
    <dgm:pt modelId="{1B86932A-82E3-4061-9E0C-FAA77CC0FEE6}" type="sibTrans" cxnId="{C5779CF6-2FD7-4592-BDB3-A4C91BDCBF20}">
      <dgm:prSet/>
      <dgm:spPr/>
      <dgm:t>
        <a:bodyPr/>
        <a:lstStyle/>
        <a:p>
          <a:endParaRPr lang="en-US"/>
        </a:p>
      </dgm:t>
    </dgm:pt>
    <dgm:pt modelId="{87C67604-69BB-43CB-8230-C193A33F3199}">
      <dgm:prSet phldrT="[Teks]"/>
      <dgm:spPr/>
      <dgm:t>
        <a:bodyPr/>
        <a:lstStyle/>
        <a:p>
          <a:r>
            <a:rPr lang="id-ID" dirty="0"/>
            <a:t>14</a:t>
          </a:r>
          <a:endParaRPr lang="en-US" dirty="0"/>
        </a:p>
      </dgm:t>
    </dgm:pt>
    <dgm:pt modelId="{A15823E0-1F07-423D-A812-B3BE5CD4A770}" type="parTrans" cxnId="{1749C8AE-E716-4E5C-92C1-59340E024618}">
      <dgm:prSet/>
      <dgm:spPr/>
      <dgm:t>
        <a:bodyPr/>
        <a:lstStyle/>
        <a:p>
          <a:endParaRPr lang="en-US"/>
        </a:p>
      </dgm:t>
    </dgm:pt>
    <dgm:pt modelId="{0C187A0F-F1DA-42AB-B092-CCC64BBDFF16}" type="sibTrans" cxnId="{1749C8AE-E716-4E5C-92C1-59340E024618}">
      <dgm:prSet/>
      <dgm:spPr/>
      <dgm:t>
        <a:bodyPr/>
        <a:lstStyle/>
        <a:p>
          <a:endParaRPr lang="en-US"/>
        </a:p>
      </dgm:t>
    </dgm:pt>
    <dgm:pt modelId="{8248C3B3-89D1-4655-8EE6-DBB8DA625354}">
      <dgm:prSet/>
      <dgm:spPr/>
      <dgm:t>
        <a:bodyPr/>
        <a:lstStyle/>
        <a:p>
          <a:r>
            <a:rPr lang="id-ID" dirty="0" err="1"/>
            <a:t>float</a:t>
          </a:r>
          <a:endParaRPr lang="en-US" dirty="0"/>
        </a:p>
      </dgm:t>
    </dgm:pt>
    <dgm:pt modelId="{16391AF8-91E5-4A94-95EA-C396C09D1073}" type="parTrans" cxnId="{391D87A3-1F2B-47ED-A67C-896EC488EA9D}">
      <dgm:prSet/>
      <dgm:spPr/>
      <dgm:t>
        <a:bodyPr/>
        <a:lstStyle/>
        <a:p>
          <a:endParaRPr lang="en-US"/>
        </a:p>
      </dgm:t>
    </dgm:pt>
    <dgm:pt modelId="{F6FCF617-03E3-42C0-9447-AE2CFBCE6F8F}" type="sibTrans" cxnId="{391D87A3-1F2B-47ED-A67C-896EC488EA9D}">
      <dgm:prSet/>
      <dgm:spPr/>
      <dgm:t>
        <a:bodyPr/>
        <a:lstStyle/>
        <a:p>
          <a:endParaRPr lang="en-US"/>
        </a:p>
      </dgm:t>
    </dgm:pt>
    <dgm:pt modelId="{F01563FA-8E46-4747-9310-C935C760818A}">
      <dgm:prSet/>
      <dgm:spPr/>
      <dgm:t>
        <a:bodyPr/>
        <a:lstStyle/>
        <a:p>
          <a:r>
            <a:rPr lang="id-ID" dirty="0"/>
            <a:t>14.231</a:t>
          </a:r>
          <a:endParaRPr lang="en-US" dirty="0"/>
        </a:p>
      </dgm:t>
    </dgm:pt>
    <dgm:pt modelId="{F917427A-0C61-4B7E-9F24-18F90278648D}" type="parTrans" cxnId="{EBBFB619-A91C-466A-9B88-8BFD4B3BE5A4}">
      <dgm:prSet/>
      <dgm:spPr/>
      <dgm:t>
        <a:bodyPr/>
        <a:lstStyle/>
        <a:p>
          <a:endParaRPr lang="en-US"/>
        </a:p>
      </dgm:t>
    </dgm:pt>
    <dgm:pt modelId="{85B3BA1C-BD9C-4FBB-A921-9B16969390D6}" type="sibTrans" cxnId="{EBBFB619-A91C-466A-9B88-8BFD4B3BE5A4}">
      <dgm:prSet/>
      <dgm:spPr/>
      <dgm:t>
        <a:bodyPr/>
        <a:lstStyle/>
        <a:p>
          <a:endParaRPr lang="en-US"/>
        </a:p>
      </dgm:t>
    </dgm:pt>
    <dgm:pt modelId="{B87C21B9-D920-4499-8FE1-941C639E074E}" type="pres">
      <dgm:prSet presAssocID="{60F38DB5-D65C-4546-B436-7D719C1FF047}" presName="list" presStyleCnt="0">
        <dgm:presLayoutVars>
          <dgm:dir/>
          <dgm:animLvl val="lvl"/>
        </dgm:presLayoutVars>
      </dgm:prSet>
      <dgm:spPr/>
    </dgm:pt>
    <dgm:pt modelId="{DEC9FA42-6AEC-4D49-9620-3BA5364EC05E}" type="pres">
      <dgm:prSet presAssocID="{5846A0BF-A903-4DCA-A1C3-38C6D30C5E51}" presName="posSpace" presStyleCnt="0"/>
      <dgm:spPr/>
    </dgm:pt>
    <dgm:pt modelId="{9140538F-7624-442F-9395-590C56A91AE6}" type="pres">
      <dgm:prSet presAssocID="{5846A0BF-A903-4DCA-A1C3-38C6D30C5E51}" presName="vertFlow" presStyleCnt="0"/>
      <dgm:spPr/>
    </dgm:pt>
    <dgm:pt modelId="{AE3398EF-E1D5-47B8-BB2A-B542C1615587}" type="pres">
      <dgm:prSet presAssocID="{5846A0BF-A903-4DCA-A1C3-38C6D30C5E51}" presName="topSpace" presStyleCnt="0"/>
      <dgm:spPr/>
    </dgm:pt>
    <dgm:pt modelId="{EE988901-A8D0-45A3-92E1-53D8A2FC21C1}" type="pres">
      <dgm:prSet presAssocID="{5846A0BF-A903-4DCA-A1C3-38C6D30C5E51}" presName="firstComp" presStyleCnt="0"/>
      <dgm:spPr/>
    </dgm:pt>
    <dgm:pt modelId="{EB1FA22C-7802-4038-B0E6-28EF760D608B}" type="pres">
      <dgm:prSet presAssocID="{5846A0BF-A903-4DCA-A1C3-38C6D30C5E51}" presName="firstChild" presStyleLbl="bgAccFollowNode1" presStyleIdx="0" presStyleCnt="3"/>
      <dgm:spPr/>
    </dgm:pt>
    <dgm:pt modelId="{DBABC2B9-7474-48F2-954F-8E6713E11B26}" type="pres">
      <dgm:prSet presAssocID="{5846A0BF-A903-4DCA-A1C3-38C6D30C5E51}" presName="firstChildTx" presStyleLbl="bgAccFollowNode1" presStyleIdx="0" presStyleCnt="3">
        <dgm:presLayoutVars>
          <dgm:bulletEnabled val="1"/>
        </dgm:presLayoutVars>
      </dgm:prSet>
      <dgm:spPr/>
    </dgm:pt>
    <dgm:pt modelId="{179B7376-BFF3-4598-A327-6C3D21CFE19E}" type="pres">
      <dgm:prSet presAssocID="{5846A0BF-A903-4DCA-A1C3-38C6D30C5E51}" presName="negSpace" presStyleCnt="0"/>
      <dgm:spPr/>
    </dgm:pt>
    <dgm:pt modelId="{38E4D994-6822-42DD-BBA4-DC96B07D7431}" type="pres">
      <dgm:prSet presAssocID="{5846A0BF-A903-4DCA-A1C3-38C6D30C5E51}" presName="circle" presStyleLbl="node1" presStyleIdx="0" presStyleCnt="3"/>
      <dgm:spPr/>
    </dgm:pt>
    <dgm:pt modelId="{A8B0735F-EE06-4335-B4B2-0AE068AB3347}" type="pres">
      <dgm:prSet presAssocID="{D3DE8F49-F87C-431C-947F-1377ABEE92B8}" presName="transSpace" presStyleCnt="0"/>
      <dgm:spPr/>
    </dgm:pt>
    <dgm:pt modelId="{F87053C7-D2B1-461E-8D35-2DAE53950130}" type="pres">
      <dgm:prSet presAssocID="{3E665459-2711-4E21-BF8E-46BC173B2BC2}" presName="posSpace" presStyleCnt="0"/>
      <dgm:spPr/>
    </dgm:pt>
    <dgm:pt modelId="{008A1CEA-6B7A-4DE5-8DF6-3F3A0473FD60}" type="pres">
      <dgm:prSet presAssocID="{3E665459-2711-4E21-BF8E-46BC173B2BC2}" presName="vertFlow" presStyleCnt="0"/>
      <dgm:spPr/>
    </dgm:pt>
    <dgm:pt modelId="{1940D377-6FEC-4C23-91C8-F3BED4F60B9F}" type="pres">
      <dgm:prSet presAssocID="{3E665459-2711-4E21-BF8E-46BC173B2BC2}" presName="topSpace" presStyleCnt="0"/>
      <dgm:spPr/>
    </dgm:pt>
    <dgm:pt modelId="{5C2E8465-3E65-4E36-AE5D-8222E4B6B377}" type="pres">
      <dgm:prSet presAssocID="{3E665459-2711-4E21-BF8E-46BC173B2BC2}" presName="firstComp" presStyleCnt="0"/>
      <dgm:spPr/>
    </dgm:pt>
    <dgm:pt modelId="{F84072C3-B051-473B-94C0-3D2B47A7518C}" type="pres">
      <dgm:prSet presAssocID="{3E665459-2711-4E21-BF8E-46BC173B2BC2}" presName="firstChild" presStyleLbl="bgAccFollowNode1" presStyleIdx="1" presStyleCnt="3"/>
      <dgm:spPr/>
    </dgm:pt>
    <dgm:pt modelId="{920ABFDF-6930-4079-A14C-4155094FC232}" type="pres">
      <dgm:prSet presAssocID="{3E665459-2711-4E21-BF8E-46BC173B2BC2}" presName="firstChildTx" presStyleLbl="bgAccFollowNode1" presStyleIdx="1" presStyleCnt="3">
        <dgm:presLayoutVars>
          <dgm:bulletEnabled val="1"/>
        </dgm:presLayoutVars>
      </dgm:prSet>
      <dgm:spPr/>
    </dgm:pt>
    <dgm:pt modelId="{BC4F620F-F2EF-416C-A569-4430A33165FB}" type="pres">
      <dgm:prSet presAssocID="{3E665459-2711-4E21-BF8E-46BC173B2BC2}" presName="negSpace" presStyleCnt="0"/>
      <dgm:spPr/>
    </dgm:pt>
    <dgm:pt modelId="{8C97B959-EF6F-49EF-BE3C-5BD8A40019D3}" type="pres">
      <dgm:prSet presAssocID="{3E665459-2711-4E21-BF8E-46BC173B2BC2}" presName="circle" presStyleLbl="node1" presStyleIdx="1" presStyleCnt="3"/>
      <dgm:spPr/>
    </dgm:pt>
    <dgm:pt modelId="{D7C51821-9DA6-4D1A-B274-0BBEEB82B5CE}" type="pres">
      <dgm:prSet presAssocID="{1B86932A-82E3-4061-9E0C-FAA77CC0FEE6}" presName="transSpace" presStyleCnt="0"/>
      <dgm:spPr/>
    </dgm:pt>
    <dgm:pt modelId="{4FE97732-AB3B-4CED-A4DD-7E748217BA0D}" type="pres">
      <dgm:prSet presAssocID="{8248C3B3-89D1-4655-8EE6-DBB8DA625354}" presName="posSpace" presStyleCnt="0"/>
      <dgm:spPr/>
    </dgm:pt>
    <dgm:pt modelId="{05F57673-9C11-425E-99C2-9A16D77C9258}" type="pres">
      <dgm:prSet presAssocID="{8248C3B3-89D1-4655-8EE6-DBB8DA625354}" presName="vertFlow" presStyleCnt="0"/>
      <dgm:spPr/>
    </dgm:pt>
    <dgm:pt modelId="{E8FEF32B-E0C3-4EBF-A990-1716749C6E5A}" type="pres">
      <dgm:prSet presAssocID="{8248C3B3-89D1-4655-8EE6-DBB8DA625354}" presName="topSpace" presStyleCnt="0"/>
      <dgm:spPr/>
    </dgm:pt>
    <dgm:pt modelId="{152AAF82-2B4F-4896-B355-FFE22D03130E}" type="pres">
      <dgm:prSet presAssocID="{8248C3B3-89D1-4655-8EE6-DBB8DA625354}" presName="firstComp" presStyleCnt="0"/>
      <dgm:spPr/>
    </dgm:pt>
    <dgm:pt modelId="{F829DE6F-3BE0-4014-BC29-9B16353151D7}" type="pres">
      <dgm:prSet presAssocID="{8248C3B3-89D1-4655-8EE6-DBB8DA625354}" presName="firstChild" presStyleLbl="bgAccFollowNode1" presStyleIdx="2" presStyleCnt="3"/>
      <dgm:spPr/>
    </dgm:pt>
    <dgm:pt modelId="{CCD3C1C8-51F2-4FE9-BEE8-B4C0EC5DDFCD}" type="pres">
      <dgm:prSet presAssocID="{8248C3B3-89D1-4655-8EE6-DBB8DA625354}" presName="firstChildTx" presStyleLbl="bgAccFollowNode1" presStyleIdx="2" presStyleCnt="3">
        <dgm:presLayoutVars>
          <dgm:bulletEnabled val="1"/>
        </dgm:presLayoutVars>
      </dgm:prSet>
      <dgm:spPr/>
    </dgm:pt>
    <dgm:pt modelId="{85E1276B-514E-4B16-973B-8AB6EA81BDAC}" type="pres">
      <dgm:prSet presAssocID="{8248C3B3-89D1-4655-8EE6-DBB8DA625354}" presName="negSpace" presStyleCnt="0"/>
      <dgm:spPr/>
    </dgm:pt>
    <dgm:pt modelId="{CE213C7A-A6E9-40C3-AB5D-693A6A005389}" type="pres">
      <dgm:prSet presAssocID="{8248C3B3-89D1-4655-8EE6-DBB8DA625354}" presName="circle" presStyleLbl="node1" presStyleIdx="2" presStyleCnt="3"/>
      <dgm:spPr/>
    </dgm:pt>
  </dgm:ptLst>
  <dgm:cxnLst>
    <dgm:cxn modelId="{A6452E0E-F65E-4554-AAB8-B6A6668A1A4C}" type="presOf" srcId="{F01563FA-8E46-4747-9310-C935C760818A}" destId="{CCD3C1C8-51F2-4FE9-BEE8-B4C0EC5DDFCD}" srcOrd="1" destOrd="0" presId="urn:microsoft.com/office/officeart/2005/8/layout/hList9"/>
    <dgm:cxn modelId="{EBBFB619-A91C-466A-9B88-8BFD4B3BE5A4}" srcId="{8248C3B3-89D1-4655-8EE6-DBB8DA625354}" destId="{F01563FA-8E46-4747-9310-C935C760818A}" srcOrd="0" destOrd="0" parTransId="{F917427A-0C61-4B7E-9F24-18F90278648D}" sibTransId="{85B3BA1C-BD9C-4FBB-A921-9B16969390D6}"/>
    <dgm:cxn modelId="{59C0172D-0472-4896-9C4E-1652F95BB631}" type="presOf" srcId="{8248C3B3-89D1-4655-8EE6-DBB8DA625354}" destId="{CE213C7A-A6E9-40C3-AB5D-693A6A005389}" srcOrd="0" destOrd="0" presId="urn:microsoft.com/office/officeart/2005/8/layout/hList9"/>
    <dgm:cxn modelId="{2FD17C31-4789-4F60-8BBF-D031014C7ED6}" type="presOf" srcId="{1D7C1F38-D8C1-472A-BC18-D5CEA2C03369}" destId="{DBABC2B9-7474-48F2-954F-8E6713E11B26}" srcOrd="1" destOrd="0" presId="urn:microsoft.com/office/officeart/2005/8/layout/hList9"/>
    <dgm:cxn modelId="{7BFF1832-5334-45ED-9F89-8B2DFCF25DD2}" type="presOf" srcId="{60F38DB5-D65C-4546-B436-7D719C1FF047}" destId="{B87C21B9-D920-4499-8FE1-941C639E074E}" srcOrd="0" destOrd="0" presId="urn:microsoft.com/office/officeart/2005/8/layout/hList9"/>
    <dgm:cxn modelId="{7CF9DF44-4C96-4442-B138-5FE67961FFBF}" type="presOf" srcId="{1D7C1F38-D8C1-472A-BC18-D5CEA2C03369}" destId="{EB1FA22C-7802-4038-B0E6-28EF760D608B}" srcOrd="0" destOrd="0" presId="urn:microsoft.com/office/officeart/2005/8/layout/hList9"/>
    <dgm:cxn modelId="{9DA91273-B920-4EED-B634-A3BCB98B80E7}" srcId="{5846A0BF-A903-4DCA-A1C3-38C6D30C5E51}" destId="{1D7C1F38-D8C1-472A-BC18-D5CEA2C03369}" srcOrd="0" destOrd="0" parTransId="{88F52DA4-ABA0-4D12-83FA-B4B9A5540E3E}" sibTransId="{7998C665-EE54-41B3-8F28-DA222ACCC773}"/>
    <dgm:cxn modelId="{DF86C999-932D-4CF8-8BC2-7B413422B278}" type="presOf" srcId="{F01563FA-8E46-4747-9310-C935C760818A}" destId="{F829DE6F-3BE0-4014-BC29-9B16353151D7}" srcOrd="0" destOrd="0" presId="urn:microsoft.com/office/officeart/2005/8/layout/hList9"/>
    <dgm:cxn modelId="{391D87A3-1F2B-47ED-A67C-896EC488EA9D}" srcId="{60F38DB5-D65C-4546-B436-7D719C1FF047}" destId="{8248C3B3-89D1-4655-8EE6-DBB8DA625354}" srcOrd="2" destOrd="0" parTransId="{16391AF8-91E5-4A94-95EA-C396C09D1073}" sibTransId="{F6FCF617-03E3-42C0-9447-AE2CFBCE6F8F}"/>
    <dgm:cxn modelId="{1749C8AE-E716-4E5C-92C1-59340E024618}" srcId="{3E665459-2711-4E21-BF8E-46BC173B2BC2}" destId="{87C67604-69BB-43CB-8230-C193A33F3199}" srcOrd="0" destOrd="0" parTransId="{A15823E0-1F07-423D-A812-B3BE5CD4A770}" sibTransId="{0C187A0F-F1DA-42AB-B092-CCC64BBDFF16}"/>
    <dgm:cxn modelId="{4FCCFDBF-A7C2-4394-98BE-F34790FFB5D1}" type="presOf" srcId="{87C67604-69BB-43CB-8230-C193A33F3199}" destId="{F84072C3-B051-473B-94C0-3D2B47A7518C}" srcOrd="0" destOrd="0" presId="urn:microsoft.com/office/officeart/2005/8/layout/hList9"/>
    <dgm:cxn modelId="{FC7390D3-04D5-40D0-8780-0AF5F6CCAA25}" srcId="{60F38DB5-D65C-4546-B436-7D719C1FF047}" destId="{5846A0BF-A903-4DCA-A1C3-38C6D30C5E51}" srcOrd="0" destOrd="0" parTransId="{B665F82B-C3F8-4303-9487-CEE9EABFE4F9}" sibTransId="{D3DE8F49-F87C-431C-947F-1377ABEE92B8}"/>
    <dgm:cxn modelId="{F77BF4DE-10E8-471C-9A4B-A638775FAE55}" type="presOf" srcId="{5846A0BF-A903-4DCA-A1C3-38C6D30C5E51}" destId="{38E4D994-6822-42DD-BBA4-DC96B07D7431}" srcOrd="0" destOrd="0" presId="urn:microsoft.com/office/officeart/2005/8/layout/hList9"/>
    <dgm:cxn modelId="{D892FAE8-DE96-4046-B5D6-5B6ED8665328}" type="presOf" srcId="{3E665459-2711-4E21-BF8E-46BC173B2BC2}" destId="{8C97B959-EF6F-49EF-BE3C-5BD8A40019D3}" srcOrd="0" destOrd="0" presId="urn:microsoft.com/office/officeart/2005/8/layout/hList9"/>
    <dgm:cxn modelId="{C5779CF6-2FD7-4592-BDB3-A4C91BDCBF20}" srcId="{60F38DB5-D65C-4546-B436-7D719C1FF047}" destId="{3E665459-2711-4E21-BF8E-46BC173B2BC2}" srcOrd="1" destOrd="0" parTransId="{FFF601EA-617C-4755-B8EE-C7EE0281C4ED}" sibTransId="{1B86932A-82E3-4061-9E0C-FAA77CC0FEE6}"/>
    <dgm:cxn modelId="{5C9ED2F8-FFED-4B96-8DAB-942CAFDE0689}" type="presOf" srcId="{87C67604-69BB-43CB-8230-C193A33F3199}" destId="{920ABFDF-6930-4079-A14C-4155094FC232}" srcOrd="1" destOrd="0" presId="urn:microsoft.com/office/officeart/2005/8/layout/hList9"/>
    <dgm:cxn modelId="{ACA4E592-3C27-4CAD-9D78-1C69DB61C9A6}" type="presParOf" srcId="{B87C21B9-D920-4499-8FE1-941C639E074E}" destId="{DEC9FA42-6AEC-4D49-9620-3BA5364EC05E}" srcOrd="0" destOrd="0" presId="urn:microsoft.com/office/officeart/2005/8/layout/hList9"/>
    <dgm:cxn modelId="{87BD59FF-4B4D-419C-8E4E-D23C80446874}" type="presParOf" srcId="{B87C21B9-D920-4499-8FE1-941C639E074E}" destId="{9140538F-7624-442F-9395-590C56A91AE6}" srcOrd="1" destOrd="0" presId="urn:microsoft.com/office/officeart/2005/8/layout/hList9"/>
    <dgm:cxn modelId="{4ABDA99F-921F-44AC-8AF8-206C4B03FB6B}" type="presParOf" srcId="{9140538F-7624-442F-9395-590C56A91AE6}" destId="{AE3398EF-E1D5-47B8-BB2A-B542C1615587}" srcOrd="0" destOrd="0" presId="urn:microsoft.com/office/officeart/2005/8/layout/hList9"/>
    <dgm:cxn modelId="{36EB00AE-BBAD-4A41-A85D-DCCC3847E71E}" type="presParOf" srcId="{9140538F-7624-442F-9395-590C56A91AE6}" destId="{EE988901-A8D0-45A3-92E1-53D8A2FC21C1}" srcOrd="1" destOrd="0" presId="urn:microsoft.com/office/officeart/2005/8/layout/hList9"/>
    <dgm:cxn modelId="{3205E526-D86A-42B3-8B8D-EBB3B6F8A23C}" type="presParOf" srcId="{EE988901-A8D0-45A3-92E1-53D8A2FC21C1}" destId="{EB1FA22C-7802-4038-B0E6-28EF760D608B}" srcOrd="0" destOrd="0" presId="urn:microsoft.com/office/officeart/2005/8/layout/hList9"/>
    <dgm:cxn modelId="{90951019-A0EE-4E49-BCB2-86A465DD6229}" type="presParOf" srcId="{EE988901-A8D0-45A3-92E1-53D8A2FC21C1}" destId="{DBABC2B9-7474-48F2-954F-8E6713E11B26}" srcOrd="1" destOrd="0" presId="urn:microsoft.com/office/officeart/2005/8/layout/hList9"/>
    <dgm:cxn modelId="{0D0AC00A-8E95-4751-AF5B-48474A3F0D30}" type="presParOf" srcId="{B87C21B9-D920-4499-8FE1-941C639E074E}" destId="{179B7376-BFF3-4598-A327-6C3D21CFE19E}" srcOrd="2" destOrd="0" presId="urn:microsoft.com/office/officeart/2005/8/layout/hList9"/>
    <dgm:cxn modelId="{68AC1A9B-4AFA-4291-9844-72A4FF5420A3}" type="presParOf" srcId="{B87C21B9-D920-4499-8FE1-941C639E074E}" destId="{38E4D994-6822-42DD-BBA4-DC96B07D7431}" srcOrd="3" destOrd="0" presId="urn:microsoft.com/office/officeart/2005/8/layout/hList9"/>
    <dgm:cxn modelId="{8F7A2B15-276E-47D3-A9A2-03E9DCCEC477}" type="presParOf" srcId="{B87C21B9-D920-4499-8FE1-941C639E074E}" destId="{A8B0735F-EE06-4335-B4B2-0AE068AB3347}" srcOrd="4" destOrd="0" presId="urn:microsoft.com/office/officeart/2005/8/layout/hList9"/>
    <dgm:cxn modelId="{E20AE3DB-C42F-4EFC-9417-224A60B8C9A9}" type="presParOf" srcId="{B87C21B9-D920-4499-8FE1-941C639E074E}" destId="{F87053C7-D2B1-461E-8D35-2DAE53950130}" srcOrd="5" destOrd="0" presId="urn:microsoft.com/office/officeart/2005/8/layout/hList9"/>
    <dgm:cxn modelId="{99D6E43E-B607-4C66-AD1C-228ED08A4D72}" type="presParOf" srcId="{B87C21B9-D920-4499-8FE1-941C639E074E}" destId="{008A1CEA-6B7A-4DE5-8DF6-3F3A0473FD60}" srcOrd="6" destOrd="0" presId="urn:microsoft.com/office/officeart/2005/8/layout/hList9"/>
    <dgm:cxn modelId="{C90AF456-D93A-4B68-9EE1-EAA0C80F767B}" type="presParOf" srcId="{008A1CEA-6B7A-4DE5-8DF6-3F3A0473FD60}" destId="{1940D377-6FEC-4C23-91C8-F3BED4F60B9F}" srcOrd="0" destOrd="0" presId="urn:microsoft.com/office/officeart/2005/8/layout/hList9"/>
    <dgm:cxn modelId="{C5B60137-8D73-4334-BE13-445EE005E134}" type="presParOf" srcId="{008A1CEA-6B7A-4DE5-8DF6-3F3A0473FD60}" destId="{5C2E8465-3E65-4E36-AE5D-8222E4B6B377}" srcOrd="1" destOrd="0" presId="urn:microsoft.com/office/officeart/2005/8/layout/hList9"/>
    <dgm:cxn modelId="{93959957-A030-4AFC-B24D-CE6F02883CFE}" type="presParOf" srcId="{5C2E8465-3E65-4E36-AE5D-8222E4B6B377}" destId="{F84072C3-B051-473B-94C0-3D2B47A7518C}" srcOrd="0" destOrd="0" presId="urn:microsoft.com/office/officeart/2005/8/layout/hList9"/>
    <dgm:cxn modelId="{31D10416-24D2-4847-80D6-9DC6EA08B473}" type="presParOf" srcId="{5C2E8465-3E65-4E36-AE5D-8222E4B6B377}" destId="{920ABFDF-6930-4079-A14C-4155094FC232}" srcOrd="1" destOrd="0" presId="urn:microsoft.com/office/officeart/2005/8/layout/hList9"/>
    <dgm:cxn modelId="{B46B8854-243E-4CD6-950D-0DC0846D0D2F}" type="presParOf" srcId="{B87C21B9-D920-4499-8FE1-941C639E074E}" destId="{BC4F620F-F2EF-416C-A569-4430A33165FB}" srcOrd="7" destOrd="0" presId="urn:microsoft.com/office/officeart/2005/8/layout/hList9"/>
    <dgm:cxn modelId="{EF064FD5-AE24-46B6-9969-F3EB202D34C2}" type="presParOf" srcId="{B87C21B9-D920-4499-8FE1-941C639E074E}" destId="{8C97B959-EF6F-49EF-BE3C-5BD8A40019D3}" srcOrd="8" destOrd="0" presId="urn:microsoft.com/office/officeart/2005/8/layout/hList9"/>
    <dgm:cxn modelId="{8EDA0207-E304-4DB7-8234-FEEF44A30C65}" type="presParOf" srcId="{B87C21B9-D920-4499-8FE1-941C639E074E}" destId="{D7C51821-9DA6-4D1A-B274-0BBEEB82B5CE}" srcOrd="9" destOrd="0" presId="urn:microsoft.com/office/officeart/2005/8/layout/hList9"/>
    <dgm:cxn modelId="{3E013543-B10E-4C05-B584-EE77CE84AEC8}" type="presParOf" srcId="{B87C21B9-D920-4499-8FE1-941C639E074E}" destId="{4FE97732-AB3B-4CED-A4DD-7E748217BA0D}" srcOrd="10" destOrd="0" presId="urn:microsoft.com/office/officeart/2005/8/layout/hList9"/>
    <dgm:cxn modelId="{F9E75A4F-F840-49EC-9719-EC4EB7D8C5C7}" type="presParOf" srcId="{B87C21B9-D920-4499-8FE1-941C639E074E}" destId="{05F57673-9C11-425E-99C2-9A16D77C9258}" srcOrd="11" destOrd="0" presId="urn:microsoft.com/office/officeart/2005/8/layout/hList9"/>
    <dgm:cxn modelId="{E3982B4F-1913-444D-9034-891D998CF337}" type="presParOf" srcId="{05F57673-9C11-425E-99C2-9A16D77C9258}" destId="{E8FEF32B-E0C3-4EBF-A990-1716749C6E5A}" srcOrd="0" destOrd="0" presId="urn:microsoft.com/office/officeart/2005/8/layout/hList9"/>
    <dgm:cxn modelId="{52BBA353-2664-4CB4-9DDD-B375B38AF52A}" type="presParOf" srcId="{05F57673-9C11-425E-99C2-9A16D77C9258}" destId="{152AAF82-2B4F-4896-B355-FFE22D03130E}" srcOrd="1" destOrd="0" presId="urn:microsoft.com/office/officeart/2005/8/layout/hList9"/>
    <dgm:cxn modelId="{05E66757-285B-4858-A75C-C0EEF9A0B424}" type="presParOf" srcId="{152AAF82-2B4F-4896-B355-FFE22D03130E}" destId="{F829DE6F-3BE0-4014-BC29-9B16353151D7}" srcOrd="0" destOrd="0" presId="urn:microsoft.com/office/officeart/2005/8/layout/hList9"/>
    <dgm:cxn modelId="{4815477A-B54C-409F-B175-515AE5973D5B}" type="presParOf" srcId="{152AAF82-2B4F-4896-B355-FFE22D03130E}" destId="{CCD3C1C8-51F2-4FE9-BEE8-B4C0EC5DDFCD}" srcOrd="1" destOrd="0" presId="urn:microsoft.com/office/officeart/2005/8/layout/hList9"/>
    <dgm:cxn modelId="{39782A29-2C95-4AE8-A2B8-D241B2208E4F}" type="presParOf" srcId="{B87C21B9-D920-4499-8FE1-941C639E074E}" destId="{85E1276B-514E-4B16-973B-8AB6EA81BDAC}" srcOrd="12" destOrd="0" presId="urn:microsoft.com/office/officeart/2005/8/layout/hList9"/>
    <dgm:cxn modelId="{407CFF21-8934-4B4B-A061-3CCC7C71169A}" type="presParOf" srcId="{B87C21B9-D920-4499-8FE1-941C639E074E}" destId="{CE213C7A-A6E9-40C3-AB5D-693A6A005389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F9F733-6977-4AA3-BE9B-0F7A751A9D5E}" type="doc">
      <dgm:prSet loTypeId="urn:microsoft.com/office/officeart/2005/8/layout/h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00BCFD-FC33-4B04-8D3A-CDAA0E038516}">
      <dgm:prSet phldrT="[Teks]"/>
      <dgm:spPr/>
      <dgm:t>
        <a:bodyPr/>
        <a:lstStyle/>
        <a:p>
          <a:r>
            <a:rPr lang="id-ID" dirty="0"/>
            <a:t>0</a:t>
          </a:r>
          <a:endParaRPr lang="en-US" dirty="0"/>
        </a:p>
      </dgm:t>
    </dgm:pt>
    <dgm:pt modelId="{97CD7A6B-20A8-493B-B347-79177D58F0A4}" type="parTrans" cxnId="{AC24CCB0-AEA4-4949-88EA-50A62C0C594C}">
      <dgm:prSet/>
      <dgm:spPr/>
      <dgm:t>
        <a:bodyPr/>
        <a:lstStyle/>
        <a:p>
          <a:endParaRPr lang="en-US"/>
        </a:p>
      </dgm:t>
    </dgm:pt>
    <dgm:pt modelId="{043A5D3B-FCE0-483C-AC7E-EAF9CABCB2B5}" type="sibTrans" cxnId="{AC24CCB0-AEA4-4949-88EA-50A62C0C594C}">
      <dgm:prSet/>
      <dgm:spPr/>
      <dgm:t>
        <a:bodyPr/>
        <a:lstStyle/>
        <a:p>
          <a:endParaRPr lang="en-US"/>
        </a:p>
      </dgm:t>
    </dgm:pt>
    <dgm:pt modelId="{AFB31242-14C3-4638-84D6-DFA3151ED5DE}">
      <dgm:prSet phldrT="[Teks]"/>
      <dgm:spPr/>
      <dgm:t>
        <a:bodyPr/>
        <a:lstStyle/>
        <a:p>
          <a:r>
            <a:rPr lang="id-ID" dirty="0"/>
            <a:t>1</a:t>
          </a:r>
          <a:endParaRPr lang="en-US" dirty="0"/>
        </a:p>
      </dgm:t>
    </dgm:pt>
    <dgm:pt modelId="{6B635A90-F0FF-4133-ACE5-71F12B33318E}" type="parTrans" cxnId="{C9E9D63A-4379-4D4E-AD82-DB4C7681CD30}">
      <dgm:prSet/>
      <dgm:spPr/>
      <dgm:t>
        <a:bodyPr/>
        <a:lstStyle/>
        <a:p>
          <a:endParaRPr lang="en-US"/>
        </a:p>
      </dgm:t>
    </dgm:pt>
    <dgm:pt modelId="{74994A23-D426-4F76-BD8D-E992A0E3D593}" type="sibTrans" cxnId="{C9E9D63A-4379-4D4E-AD82-DB4C7681CD30}">
      <dgm:prSet/>
      <dgm:spPr/>
      <dgm:t>
        <a:bodyPr/>
        <a:lstStyle/>
        <a:p>
          <a:endParaRPr lang="en-US"/>
        </a:p>
      </dgm:t>
    </dgm:pt>
    <dgm:pt modelId="{9465E2C3-4272-4F12-82BE-7C9C422197A1}">
      <dgm:prSet phldrT="[Teks]"/>
      <dgm:spPr/>
      <dgm:t>
        <a:bodyPr/>
        <a:lstStyle/>
        <a:p>
          <a:r>
            <a:rPr lang="id-ID" dirty="0"/>
            <a:t>2</a:t>
          </a:r>
          <a:endParaRPr lang="en-US" dirty="0"/>
        </a:p>
      </dgm:t>
    </dgm:pt>
    <dgm:pt modelId="{11B3C8CE-9A3F-4E3D-8305-136E52B4BE31}" type="parTrans" cxnId="{F4A631BB-0DBD-4956-B3ED-A8F2E7A0FEC8}">
      <dgm:prSet/>
      <dgm:spPr/>
      <dgm:t>
        <a:bodyPr/>
        <a:lstStyle/>
        <a:p>
          <a:endParaRPr lang="en-US"/>
        </a:p>
      </dgm:t>
    </dgm:pt>
    <dgm:pt modelId="{3FF93F8B-DCE1-4566-BC04-BA93A5F435A0}" type="sibTrans" cxnId="{F4A631BB-0DBD-4956-B3ED-A8F2E7A0FEC8}">
      <dgm:prSet/>
      <dgm:spPr/>
      <dgm:t>
        <a:bodyPr/>
        <a:lstStyle/>
        <a:p>
          <a:endParaRPr lang="en-US"/>
        </a:p>
      </dgm:t>
    </dgm:pt>
    <dgm:pt modelId="{826A9E8B-E5CC-4D30-98CC-8A6E0EC3B60E}">
      <dgm:prSet/>
      <dgm:spPr/>
      <dgm:t>
        <a:bodyPr/>
        <a:lstStyle/>
        <a:p>
          <a:r>
            <a:rPr lang="id-ID" dirty="0"/>
            <a:t>3</a:t>
          </a:r>
          <a:endParaRPr lang="en-US" dirty="0"/>
        </a:p>
      </dgm:t>
    </dgm:pt>
    <dgm:pt modelId="{28935D65-77B2-4131-A458-1A3E94D0B8B0}" type="parTrans" cxnId="{53DA4643-7585-4543-B77E-EE28FE4C95A5}">
      <dgm:prSet/>
      <dgm:spPr/>
      <dgm:t>
        <a:bodyPr/>
        <a:lstStyle/>
        <a:p>
          <a:endParaRPr lang="en-US"/>
        </a:p>
      </dgm:t>
    </dgm:pt>
    <dgm:pt modelId="{C093D102-36B8-48BD-90C6-CC77FC3FD086}" type="sibTrans" cxnId="{53DA4643-7585-4543-B77E-EE28FE4C95A5}">
      <dgm:prSet/>
      <dgm:spPr/>
      <dgm:t>
        <a:bodyPr/>
        <a:lstStyle/>
        <a:p>
          <a:endParaRPr lang="en-US"/>
        </a:p>
      </dgm:t>
    </dgm:pt>
    <dgm:pt modelId="{12F33AB2-2463-4460-B614-49A345CBBD47}">
      <dgm:prSet/>
      <dgm:spPr/>
      <dgm:t>
        <a:bodyPr/>
        <a:lstStyle/>
        <a:p>
          <a:r>
            <a:rPr lang="id-ID" dirty="0"/>
            <a:t>4</a:t>
          </a:r>
          <a:endParaRPr lang="en-US" dirty="0"/>
        </a:p>
      </dgm:t>
    </dgm:pt>
    <dgm:pt modelId="{83FFFF17-BEC8-46A3-BC1D-85F42968F2AF}" type="parTrans" cxnId="{E8C99F10-FD55-4A8F-AEFB-E598353C0059}">
      <dgm:prSet/>
      <dgm:spPr/>
      <dgm:t>
        <a:bodyPr/>
        <a:lstStyle/>
        <a:p>
          <a:endParaRPr lang="en-US"/>
        </a:p>
      </dgm:t>
    </dgm:pt>
    <dgm:pt modelId="{45266444-D905-424C-83EA-73E1C69B5E4B}" type="sibTrans" cxnId="{E8C99F10-FD55-4A8F-AEFB-E598353C0059}">
      <dgm:prSet/>
      <dgm:spPr/>
      <dgm:t>
        <a:bodyPr/>
        <a:lstStyle/>
        <a:p>
          <a:endParaRPr lang="en-US"/>
        </a:p>
      </dgm:t>
    </dgm:pt>
    <dgm:pt modelId="{3D20254F-3319-40F0-9FB1-F9EAE41614D4}">
      <dgm:prSet/>
      <dgm:spPr/>
      <dgm:t>
        <a:bodyPr/>
        <a:lstStyle/>
        <a:p>
          <a:r>
            <a:rPr lang="id-ID" dirty="0"/>
            <a:t>5</a:t>
          </a:r>
          <a:endParaRPr lang="en-US" dirty="0"/>
        </a:p>
      </dgm:t>
    </dgm:pt>
    <dgm:pt modelId="{47C6B5FD-431E-4948-B099-5045D9A20129}" type="parTrans" cxnId="{56EF62F6-2197-4781-823C-199EABB77D98}">
      <dgm:prSet/>
      <dgm:spPr/>
      <dgm:t>
        <a:bodyPr/>
        <a:lstStyle/>
        <a:p>
          <a:endParaRPr lang="en-US"/>
        </a:p>
      </dgm:t>
    </dgm:pt>
    <dgm:pt modelId="{02D3942E-E743-42C8-9E59-38AEA778DD6F}" type="sibTrans" cxnId="{56EF62F6-2197-4781-823C-199EABB77D98}">
      <dgm:prSet/>
      <dgm:spPr/>
      <dgm:t>
        <a:bodyPr/>
        <a:lstStyle/>
        <a:p>
          <a:endParaRPr lang="en-US"/>
        </a:p>
      </dgm:t>
    </dgm:pt>
    <dgm:pt modelId="{2DD83AFF-8E86-4C0C-9DC0-05F94A59B56E}">
      <dgm:prSet/>
      <dgm:spPr/>
      <dgm:t>
        <a:bodyPr/>
        <a:lstStyle/>
        <a:p>
          <a:r>
            <a:rPr lang="id-ID" dirty="0"/>
            <a:t>6</a:t>
          </a:r>
          <a:endParaRPr lang="en-US" dirty="0"/>
        </a:p>
      </dgm:t>
    </dgm:pt>
    <dgm:pt modelId="{936A2BD1-4F98-4B0F-970B-2186CF2A326E}" type="parTrans" cxnId="{ECB3A088-7BC7-4552-A64B-2245CB7B0D8A}">
      <dgm:prSet/>
      <dgm:spPr/>
      <dgm:t>
        <a:bodyPr/>
        <a:lstStyle/>
        <a:p>
          <a:endParaRPr lang="en-US"/>
        </a:p>
      </dgm:t>
    </dgm:pt>
    <dgm:pt modelId="{522DAB8B-8BD2-4C43-AB7A-D8C5376BC439}" type="sibTrans" cxnId="{ECB3A088-7BC7-4552-A64B-2245CB7B0D8A}">
      <dgm:prSet/>
      <dgm:spPr/>
      <dgm:t>
        <a:bodyPr/>
        <a:lstStyle/>
        <a:p>
          <a:endParaRPr lang="en-US"/>
        </a:p>
      </dgm:t>
    </dgm:pt>
    <dgm:pt modelId="{21151FC6-6CD5-4B8E-9C9F-3DED91348729}">
      <dgm:prSet/>
      <dgm:spPr/>
      <dgm:t>
        <a:bodyPr/>
        <a:lstStyle/>
        <a:p>
          <a:r>
            <a:rPr lang="id-ID" dirty="0"/>
            <a:t>7</a:t>
          </a:r>
          <a:endParaRPr lang="en-US" dirty="0"/>
        </a:p>
      </dgm:t>
    </dgm:pt>
    <dgm:pt modelId="{6D5E78E9-0391-4463-9A36-32D229FA209B}" type="parTrans" cxnId="{95F6A52B-D3C7-494F-9D03-37CAF94074A5}">
      <dgm:prSet/>
      <dgm:spPr/>
      <dgm:t>
        <a:bodyPr/>
        <a:lstStyle/>
        <a:p>
          <a:endParaRPr lang="en-US"/>
        </a:p>
      </dgm:t>
    </dgm:pt>
    <dgm:pt modelId="{AE10A45A-9518-4D28-AB7A-162B3814CD71}" type="sibTrans" cxnId="{95F6A52B-D3C7-494F-9D03-37CAF94074A5}">
      <dgm:prSet/>
      <dgm:spPr/>
      <dgm:t>
        <a:bodyPr/>
        <a:lstStyle/>
        <a:p>
          <a:endParaRPr lang="en-US"/>
        </a:p>
      </dgm:t>
    </dgm:pt>
    <dgm:pt modelId="{2D1E2C6F-1765-4CB6-81FD-F88C48814491}">
      <dgm:prSet/>
      <dgm:spPr/>
      <dgm:t>
        <a:bodyPr/>
        <a:lstStyle/>
        <a:p>
          <a:r>
            <a:rPr lang="id-ID" dirty="0"/>
            <a:t>8</a:t>
          </a:r>
          <a:endParaRPr lang="en-US" dirty="0"/>
        </a:p>
      </dgm:t>
    </dgm:pt>
    <dgm:pt modelId="{680E6009-06CA-4B62-8A31-AB1762D431E0}" type="parTrans" cxnId="{F553E1B3-EFE9-48DF-8AB4-7450DF621813}">
      <dgm:prSet/>
      <dgm:spPr/>
      <dgm:t>
        <a:bodyPr/>
        <a:lstStyle/>
        <a:p>
          <a:endParaRPr lang="en-US"/>
        </a:p>
      </dgm:t>
    </dgm:pt>
    <dgm:pt modelId="{FF7DC55D-3172-4B46-86E1-0FD257A0A37E}" type="sibTrans" cxnId="{F553E1B3-EFE9-48DF-8AB4-7450DF621813}">
      <dgm:prSet/>
      <dgm:spPr/>
      <dgm:t>
        <a:bodyPr/>
        <a:lstStyle/>
        <a:p>
          <a:endParaRPr lang="en-US"/>
        </a:p>
      </dgm:t>
    </dgm:pt>
    <dgm:pt modelId="{9860199B-21FD-4B26-842F-7DD5CD38F6D4}">
      <dgm:prSet/>
      <dgm:spPr/>
      <dgm:t>
        <a:bodyPr/>
        <a:lstStyle/>
        <a:p>
          <a:r>
            <a:rPr lang="id-ID" dirty="0"/>
            <a:t>9</a:t>
          </a:r>
          <a:endParaRPr lang="en-US" dirty="0"/>
        </a:p>
      </dgm:t>
    </dgm:pt>
    <dgm:pt modelId="{668B2FC7-F8E5-4852-A3B7-6616F22085B7}" type="parTrans" cxnId="{599B497A-D937-4C8A-8DC2-240BE2568A41}">
      <dgm:prSet/>
      <dgm:spPr/>
      <dgm:t>
        <a:bodyPr/>
        <a:lstStyle/>
        <a:p>
          <a:endParaRPr lang="en-US"/>
        </a:p>
      </dgm:t>
    </dgm:pt>
    <dgm:pt modelId="{BF05EDB8-206A-4F41-AE89-FC7829BF9C85}" type="sibTrans" cxnId="{599B497A-D937-4C8A-8DC2-240BE2568A41}">
      <dgm:prSet/>
      <dgm:spPr/>
      <dgm:t>
        <a:bodyPr/>
        <a:lstStyle/>
        <a:p>
          <a:endParaRPr lang="en-US"/>
        </a:p>
      </dgm:t>
    </dgm:pt>
    <dgm:pt modelId="{14FC57B2-D3FC-4202-88F9-6E395B898506}">
      <dgm:prSet custT="1"/>
      <dgm:spPr/>
      <dgm:t>
        <a:bodyPr/>
        <a:lstStyle/>
        <a:p>
          <a:r>
            <a:rPr lang="id-ID" sz="1200" b="1" dirty="0"/>
            <a:t>Indeks ke-</a:t>
          </a:r>
          <a:endParaRPr lang="en-US" sz="1200" b="1" dirty="0"/>
        </a:p>
      </dgm:t>
    </dgm:pt>
    <dgm:pt modelId="{2EA7F8D1-EB9D-4F65-AD38-D6498A8BDA8A}" type="parTrans" cxnId="{86FE0202-EE65-4AD6-91E4-5D904D24C8CB}">
      <dgm:prSet/>
      <dgm:spPr/>
      <dgm:t>
        <a:bodyPr/>
        <a:lstStyle/>
        <a:p>
          <a:endParaRPr lang="en-US"/>
        </a:p>
      </dgm:t>
    </dgm:pt>
    <dgm:pt modelId="{9B896D94-8346-4A2F-9B95-C9054DB0453B}" type="sibTrans" cxnId="{86FE0202-EE65-4AD6-91E4-5D904D24C8CB}">
      <dgm:prSet/>
      <dgm:spPr/>
      <dgm:t>
        <a:bodyPr/>
        <a:lstStyle/>
        <a:p>
          <a:endParaRPr lang="en-US"/>
        </a:p>
      </dgm:t>
    </dgm:pt>
    <dgm:pt modelId="{F5ADC980-E9C7-4E51-B1B3-976D94488CF5}" type="pres">
      <dgm:prSet presAssocID="{EAF9F733-6977-4AA3-BE9B-0F7A751A9D5E}" presName="Name0" presStyleCnt="0">
        <dgm:presLayoutVars>
          <dgm:dir/>
          <dgm:animLvl val="lvl"/>
          <dgm:resizeHandles val="exact"/>
        </dgm:presLayoutVars>
      </dgm:prSet>
      <dgm:spPr/>
    </dgm:pt>
    <dgm:pt modelId="{280798F4-BFCB-44A9-B269-92DFE3CD2E01}" type="pres">
      <dgm:prSet presAssocID="{EAF9F733-6977-4AA3-BE9B-0F7A751A9D5E}" presName="dummy" presStyleCnt="0"/>
      <dgm:spPr/>
    </dgm:pt>
    <dgm:pt modelId="{504C5702-26DC-48C8-984A-F3B5E7F3EEC3}" type="pres">
      <dgm:prSet presAssocID="{EAF9F733-6977-4AA3-BE9B-0F7A751A9D5E}" presName="linH" presStyleCnt="0"/>
      <dgm:spPr/>
    </dgm:pt>
    <dgm:pt modelId="{F1AB9875-CF2D-4D73-ACC5-98C43C32CF83}" type="pres">
      <dgm:prSet presAssocID="{EAF9F733-6977-4AA3-BE9B-0F7A751A9D5E}" presName="padding1" presStyleCnt="0"/>
      <dgm:spPr/>
    </dgm:pt>
    <dgm:pt modelId="{E0BEC0C4-3F21-46B8-A99C-869902C324BE}" type="pres">
      <dgm:prSet presAssocID="{14FC57B2-D3FC-4202-88F9-6E395B898506}" presName="linV" presStyleCnt="0"/>
      <dgm:spPr/>
    </dgm:pt>
    <dgm:pt modelId="{34533A97-1DCC-4488-AE28-4247096FC969}" type="pres">
      <dgm:prSet presAssocID="{14FC57B2-D3FC-4202-88F9-6E395B898506}" presName="spVertical1" presStyleCnt="0"/>
      <dgm:spPr/>
    </dgm:pt>
    <dgm:pt modelId="{55F97963-EC3E-4E71-AF22-679D3D3E7793}" type="pres">
      <dgm:prSet presAssocID="{14FC57B2-D3FC-4202-88F9-6E395B898506}" presName="parTx" presStyleLbl="revTx" presStyleIdx="0" presStyleCnt="11">
        <dgm:presLayoutVars>
          <dgm:chMax val="0"/>
          <dgm:chPref val="0"/>
          <dgm:bulletEnabled val="1"/>
        </dgm:presLayoutVars>
      </dgm:prSet>
      <dgm:spPr/>
    </dgm:pt>
    <dgm:pt modelId="{03954E84-2C17-4401-A6F8-3D250453545B}" type="pres">
      <dgm:prSet presAssocID="{14FC57B2-D3FC-4202-88F9-6E395B898506}" presName="spVertical2" presStyleCnt="0"/>
      <dgm:spPr/>
    </dgm:pt>
    <dgm:pt modelId="{2FF73F73-6BE1-4F29-9A13-E39449F46CAF}" type="pres">
      <dgm:prSet presAssocID="{14FC57B2-D3FC-4202-88F9-6E395B898506}" presName="spVertical3" presStyleCnt="0"/>
      <dgm:spPr/>
    </dgm:pt>
    <dgm:pt modelId="{DC5BA6EF-9F87-4ADC-BD8B-FA22486D22E4}" type="pres">
      <dgm:prSet presAssocID="{9B896D94-8346-4A2F-9B95-C9054DB0453B}" presName="space" presStyleCnt="0"/>
      <dgm:spPr/>
    </dgm:pt>
    <dgm:pt modelId="{DE3368D7-8C3C-45D5-BA1F-0994E391BA27}" type="pres">
      <dgm:prSet presAssocID="{7300BCFD-FC33-4B04-8D3A-CDAA0E038516}" presName="linV" presStyleCnt="0"/>
      <dgm:spPr/>
    </dgm:pt>
    <dgm:pt modelId="{96452004-FC15-4C17-91C1-A7CEE0D61B62}" type="pres">
      <dgm:prSet presAssocID="{7300BCFD-FC33-4B04-8D3A-CDAA0E038516}" presName="spVertical1" presStyleCnt="0"/>
      <dgm:spPr/>
    </dgm:pt>
    <dgm:pt modelId="{B5EA512B-DAFB-4B4A-A9BB-727AFF0F7B22}" type="pres">
      <dgm:prSet presAssocID="{7300BCFD-FC33-4B04-8D3A-CDAA0E038516}" presName="parTx" presStyleLbl="revTx" presStyleIdx="1" presStyleCnt="11">
        <dgm:presLayoutVars>
          <dgm:chMax val="0"/>
          <dgm:chPref val="0"/>
          <dgm:bulletEnabled val="1"/>
        </dgm:presLayoutVars>
      </dgm:prSet>
      <dgm:spPr/>
    </dgm:pt>
    <dgm:pt modelId="{E1E8A32A-C9DC-4D0C-BE36-01AA06238371}" type="pres">
      <dgm:prSet presAssocID="{7300BCFD-FC33-4B04-8D3A-CDAA0E038516}" presName="spVertical2" presStyleCnt="0"/>
      <dgm:spPr/>
    </dgm:pt>
    <dgm:pt modelId="{2AE707ED-DC5F-46C8-AB3A-CF43F1CBAFDC}" type="pres">
      <dgm:prSet presAssocID="{7300BCFD-FC33-4B04-8D3A-CDAA0E038516}" presName="spVertical3" presStyleCnt="0"/>
      <dgm:spPr/>
    </dgm:pt>
    <dgm:pt modelId="{C40E21F3-18A1-4864-88DB-5DDECA8F4DD5}" type="pres">
      <dgm:prSet presAssocID="{043A5D3B-FCE0-483C-AC7E-EAF9CABCB2B5}" presName="space" presStyleCnt="0"/>
      <dgm:spPr/>
    </dgm:pt>
    <dgm:pt modelId="{F43B56D1-44F8-4790-B4E6-27ECA8289F09}" type="pres">
      <dgm:prSet presAssocID="{AFB31242-14C3-4638-84D6-DFA3151ED5DE}" presName="linV" presStyleCnt="0"/>
      <dgm:spPr/>
    </dgm:pt>
    <dgm:pt modelId="{EA0B05BF-2D41-4AAE-AD4D-917D98818C09}" type="pres">
      <dgm:prSet presAssocID="{AFB31242-14C3-4638-84D6-DFA3151ED5DE}" presName="spVertical1" presStyleCnt="0"/>
      <dgm:spPr/>
    </dgm:pt>
    <dgm:pt modelId="{C4554DBD-494D-4CE7-AE2D-859DDC96B2DF}" type="pres">
      <dgm:prSet presAssocID="{AFB31242-14C3-4638-84D6-DFA3151ED5DE}" presName="parTx" presStyleLbl="revTx" presStyleIdx="2" presStyleCnt="11">
        <dgm:presLayoutVars>
          <dgm:chMax val="0"/>
          <dgm:chPref val="0"/>
          <dgm:bulletEnabled val="1"/>
        </dgm:presLayoutVars>
      </dgm:prSet>
      <dgm:spPr/>
    </dgm:pt>
    <dgm:pt modelId="{520C63F6-9B64-4C7F-8329-57EC02C90873}" type="pres">
      <dgm:prSet presAssocID="{AFB31242-14C3-4638-84D6-DFA3151ED5DE}" presName="spVertical2" presStyleCnt="0"/>
      <dgm:spPr/>
    </dgm:pt>
    <dgm:pt modelId="{0EBC9F76-D974-42F4-A646-906EC4E9C396}" type="pres">
      <dgm:prSet presAssocID="{AFB31242-14C3-4638-84D6-DFA3151ED5DE}" presName="spVertical3" presStyleCnt="0"/>
      <dgm:spPr/>
    </dgm:pt>
    <dgm:pt modelId="{9832C5A9-B290-480C-AAF6-45F71B7E4BC6}" type="pres">
      <dgm:prSet presAssocID="{74994A23-D426-4F76-BD8D-E992A0E3D593}" presName="space" presStyleCnt="0"/>
      <dgm:spPr/>
    </dgm:pt>
    <dgm:pt modelId="{92BFC0E4-B481-4569-ADC0-E064FB8532E3}" type="pres">
      <dgm:prSet presAssocID="{9465E2C3-4272-4F12-82BE-7C9C422197A1}" presName="linV" presStyleCnt="0"/>
      <dgm:spPr/>
    </dgm:pt>
    <dgm:pt modelId="{0AE17FF3-C5D5-45A2-8305-41C3C5897839}" type="pres">
      <dgm:prSet presAssocID="{9465E2C3-4272-4F12-82BE-7C9C422197A1}" presName="spVertical1" presStyleCnt="0"/>
      <dgm:spPr/>
    </dgm:pt>
    <dgm:pt modelId="{02BE4488-17F9-48AD-A4CA-EA0A31DF89E3}" type="pres">
      <dgm:prSet presAssocID="{9465E2C3-4272-4F12-82BE-7C9C422197A1}" presName="parTx" presStyleLbl="revTx" presStyleIdx="3" presStyleCnt="11">
        <dgm:presLayoutVars>
          <dgm:chMax val="0"/>
          <dgm:chPref val="0"/>
          <dgm:bulletEnabled val="1"/>
        </dgm:presLayoutVars>
      </dgm:prSet>
      <dgm:spPr/>
    </dgm:pt>
    <dgm:pt modelId="{B31ABA9E-172A-40F4-BB4A-263A05084667}" type="pres">
      <dgm:prSet presAssocID="{9465E2C3-4272-4F12-82BE-7C9C422197A1}" presName="spVertical2" presStyleCnt="0"/>
      <dgm:spPr/>
    </dgm:pt>
    <dgm:pt modelId="{1CCBDFD6-BB1B-4311-B0BC-08EBB48AD871}" type="pres">
      <dgm:prSet presAssocID="{9465E2C3-4272-4F12-82BE-7C9C422197A1}" presName="spVertical3" presStyleCnt="0"/>
      <dgm:spPr/>
    </dgm:pt>
    <dgm:pt modelId="{773DB4E3-2F1E-40D8-B39E-31728DABA37B}" type="pres">
      <dgm:prSet presAssocID="{3FF93F8B-DCE1-4566-BC04-BA93A5F435A0}" presName="space" presStyleCnt="0"/>
      <dgm:spPr/>
    </dgm:pt>
    <dgm:pt modelId="{D7C5232E-17E3-4E9D-8551-EDFCE8FAB586}" type="pres">
      <dgm:prSet presAssocID="{826A9E8B-E5CC-4D30-98CC-8A6E0EC3B60E}" presName="linV" presStyleCnt="0"/>
      <dgm:spPr/>
    </dgm:pt>
    <dgm:pt modelId="{EDC358AB-15EC-4DAE-AAE7-445C81791A7C}" type="pres">
      <dgm:prSet presAssocID="{826A9E8B-E5CC-4D30-98CC-8A6E0EC3B60E}" presName="spVertical1" presStyleCnt="0"/>
      <dgm:spPr/>
    </dgm:pt>
    <dgm:pt modelId="{2ACF9396-472C-4AAD-9C11-68E544C09CD4}" type="pres">
      <dgm:prSet presAssocID="{826A9E8B-E5CC-4D30-98CC-8A6E0EC3B60E}" presName="parTx" presStyleLbl="revTx" presStyleIdx="4" presStyleCnt="11">
        <dgm:presLayoutVars>
          <dgm:chMax val="0"/>
          <dgm:chPref val="0"/>
          <dgm:bulletEnabled val="1"/>
        </dgm:presLayoutVars>
      </dgm:prSet>
      <dgm:spPr/>
    </dgm:pt>
    <dgm:pt modelId="{6B9AB6CA-F195-4FC7-933C-D31CD103770C}" type="pres">
      <dgm:prSet presAssocID="{826A9E8B-E5CC-4D30-98CC-8A6E0EC3B60E}" presName="spVertical2" presStyleCnt="0"/>
      <dgm:spPr/>
    </dgm:pt>
    <dgm:pt modelId="{F9B38CB4-704F-4ACA-A34D-AE0E77B6A3FC}" type="pres">
      <dgm:prSet presAssocID="{826A9E8B-E5CC-4D30-98CC-8A6E0EC3B60E}" presName="spVertical3" presStyleCnt="0"/>
      <dgm:spPr/>
    </dgm:pt>
    <dgm:pt modelId="{5BBE7C57-44FA-4BE9-AF26-8ACB4D1813AB}" type="pres">
      <dgm:prSet presAssocID="{C093D102-36B8-48BD-90C6-CC77FC3FD086}" presName="space" presStyleCnt="0"/>
      <dgm:spPr/>
    </dgm:pt>
    <dgm:pt modelId="{FDA3D69D-04A9-436F-BAEB-80F17E136656}" type="pres">
      <dgm:prSet presAssocID="{12F33AB2-2463-4460-B614-49A345CBBD47}" presName="linV" presStyleCnt="0"/>
      <dgm:spPr/>
    </dgm:pt>
    <dgm:pt modelId="{FE07C139-B59C-4F1E-B14A-0644C9C7308B}" type="pres">
      <dgm:prSet presAssocID="{12F33AB2-2463-4460-B614-49A345CBBD47}" presName="spVertical1" presStyleCnt="0"/>
      <dgm:spPr/>
    </dgm:pt>
    <dgm:pt modelId="{86D70D16-22B9-49FD-886D-B1CEB9CFE825}" type="pres">
      <dgm:prSet presAssocID="{12F33AB2-2463-4460-B614-49A345CBBD47}" presName="parTx" presStyleLbl="revTx" presStyleIdx="5" presStyleCnt="11">
        <dgm:presLayoutVars>
          <dgm:chMax val="0"/>
          <dgm:chPref val="0"/>
          <dgm:bulletEnabled val="1"/>
        </dgm:presLayoutVars>
      </dgm:prSet>
      <dgm:spPr/>
    </dgm:pt>
    <dgm:pt modelId="{4B7D49CB-B89C-487C-AB9B-36D148A1A1EC}" type="pres">
      <dgm:prSet presAssocID="{12F33AB2-2463-4460-B614-49A345CBBD47}" presName="spVertical2" presStyleCnt="0"/>
      <dgm:spPr/>
    </dgm:pt>
    <dgm:pt modelId="{9833C9A7-E815-46E0-B972-573304F5462E}" type="pres">
      <dgm:prSet presAssocID="{12F33AB2-2463-4460-B614-49A345CBBD47}" presName="spVertical3" presStyleCnt="0"/>
      <dgm:spPr/>
    </dgm:pt>
    <dgm:pt modelId="{8A3FCE03-19FD-44EF-AB63-C0005E88D578}" type="pres">
      <dgm:prSet presAssocID="{45266444-D905-424C-83EA-73E1C69B5E4B}" presName="space" presStyleCnt="0"/>
      <dgm:spPr/>
    </dgm:pt>
    <dgm:pt modelId="{14092663-4CDE-4348-9903-C6EE4A581A19}" type="pres">
      <dgm:prSet presAssocID="{3D20254F-3319-40F0-9FB1-F9EAE41614D4}" presName="linV" presStyleCnt="0"/>
      <dgm:spPr/>
    </dgm:pt>
    <dgm:pt modelId="{A3957D07-0511-45F3-BA4D-1CCE3F60D4D0}" type="pres">
      <dgm:prSet presAssocID="{3D20254F-3319-40F0-9FB1-F9EAE41614D4}" presName="spVertical1" presStyleCnt="0"/>
      <dgm:spPr/>
    </dgm:pt>
    <dgm:pt modelId="{FE74C108-A135-4A47-9266-9A771D4B166D}" type="pres">
      <dgm:prSet presAssocID="{3D20254F-3319-40F0-9FB1-F9EAE41614D4}" presName="parTx" presStyleLbl="revTx" presStyleIdx="6" presStyleCnt="11">
        <dgm:presLayoutVars>
          <dgm:chMax val="0"/>
          <dgm:chPref val="0"/>
          <dgm:bulletEnabled val="1"/>
        </dgm:presLayoutVars>
      </dgm:prSet>
      <dgm:spPr/>
    </dgm:pt>
    <dgm:pt modelId="{34A6198A-44D8-445D-9D5D-2A7EB2641D10}" type="pres">
      <dgm:prSet presAssocID="{3D20254F-3319-40F0-9FB1-F9EAE41614D4}" presName="spVertical2" presStyleCnt="0"/>
      <dgm:spPr/>
    </dgm:pt>
    <dgm:pt modelId="{BB33E4D5-4D45-4C03-A7C0-E67FC54C1F78}" type="pres">
      <dgm:prSet presAssocID="{3D20254F-3319-40F0-9FB1-F9EAE41614D4}" presName="spVertical3" presStyleCnt="0"/>
      <dgm:spPr/>
    </dgm:pt>
    <dgm:pt modelId="{642EC307-D7C4-439F-B9CB-6165287FF38B}" type="pres">
      <dgm:prSet presAssocID="{02D3942E-E743-42C8-9E59-38AEA778DD6F}" presName="space" presStyleCnt="0"/>
      <dgm:spPr/>
    </dgm:pt>
    <dgm:pt modelId="{439CA2F3-1079-4E6B-B11E-E94AD78939FE}" type="pres">
      <dgm:prSet presAssocID="{2DD83AFF-8E86-4C0C-9DC0-05F94A59B56E}" presName="linV" presStyleCnt="0"/>
      <dgm:spPr/>
    </dgm:pt>
    <dgm:pt modelId="{A7E41AB6-7787-42DB-B08E-D6C15C4B3651}" type="pres">
      <dgm:prSet presAssocID="{2DD83AFF-8E86-4C0C-9DC0-05F94A59B56E}" presName="spVertical1" presStyleCnt="0"/>
      <dgm:spPr/>
    </dgm:pt>
    <dgm:pt modelId="{BE703C74-3570-4011-B61D-0A5967BFF90D}" type="pres">
      <dgm:prSet presAssocID="{2DD83AFF-8E86-4C0C-9DC0-05F94A59B56E}" presName="parTx" presStyleLbl="revTx" presStyleIdx="7" presStyleCnt="11">
        <dgm:presLayoutVars>
          <dgm:chMax val="0"/>
          <dgm:chPref val="0"/>
          <dgm:bulletEnabled val="1"/>
        </dgm:presLayoutVars>
      </dgm:prSet>
      <dgm:spPr/>
    </dgm:pt>
    <dgm:pt modelId="{1435A2DF-CF33-47EA-917B-72273FFDE987}" type="pres">
      <dgm:prSet presAssocID="{2DD83AFF-8E86-4C0C-9DC0-05F94A59B56E}" presName="spVertical2" presStyleCnt="0"/>
      <dgm:spPr/>
    </dgm:pt>
    <dgm:pt modelId="{F71E3216-925E-41DB-871F-090D7BAA0128}" type="pres">
      <dgm:prSet presAssocID="{2DD83AFF-8E86-4C0C-9DC0-05F94A59B56E}" presName="spVertical3" presStyleCnt="0"/>
      <dgm:spPr/>
    </dgm:pt>
    <dgm:pt modelId="{E220910C-25DA-4D8F-B9B7-F67586776C66}" type="pres">
      <dgm:prSet presAssocID="{522DAB8B-8BD2-4C43-AB7A-D8C5376BC439}" presName="space" presStyleCnt="0"/>
      <dgm:spPr/>
    </dgm:pt>
    <dgm:pt modelId="{103C6636-182E-4945-8F36-A3DD0AE59D80}" type="pres">
      <dgm:prSet presAssocID="{21151FC6-6CD5-4B8E-9C9F-3DED91348729}" presName="linV" presStyleCnt="0"/>
      <dgm:spPr/>
    </dgm:pt>
    <dgm:pt modelId="{49268EF2-2184-46BA-9E29-7CF4087E5E68}" type="pres">
      <dgm:prSet presAssocID="{21151FC6-6CD5-4B8E-9C9F-3DED91348729}" presName="spVertical1" presStyleCnt="0"/>
      <dgm:spPr/>
    </dgm:pt>
    <dgm:pt modelId="{F3B059B9-FF36-4D9E-8BCE-A170A3BFB6F2}" type="pres">
      <dgm:prSet presAssocID="{21151FC6-6CD5-4B8E-9C9F-3DED91348729}" presName="parTx" presStyleLbl="revTx" presStyleIdx="8" presStyleCnt="11">
        <dgm:presLayoutVars>
          <dgm:chMax val="0"/>
          <dgm:chPref val="0"/>
          <dgm:bulletEnabled val="1"/>
        </dgm:presLayoutVars>
      </dgm:prSet>
      <dgm:spPr/>
    </dgm:pt>
    <dgm:pt modelId="{32413663-36B2-4C09-BB02-D7EF0E4D5365}" type="pres">
      <dgm:prSet presAssocID="{21151FC6-6CD5-4B8E-9C9F-3DED91348729}" presName="spVertical2" presStyleCnt="0"/>
      <dgm:spPr/>
    </dgm:pt>
    <dgm:pt modelId="{B8E67D7D-3181-4D3C-9BD3-367A33C8B36A}" type="pres">
      <dgm:prSet presAssocID="{21151FC6-6CD5-4B8E-9C9F-3DED91348729}" presName="spVertical3" presStyleCnt="0"/>
      <dgm:spPr/>
    </dgm:pt>
    <dgm:pt modelId="{9CB80328-6910-4661-B202-602DC46F6FA5}" type="pres">
      <dgm:prSet presAssocID="{AE10A45A-9518-4D28-AB7A-162B3814CD71}" presName="space" presStyleCnt="0"/>
      <dgm:spPr/>
    </dgm:pt>
    <dgm:pt modelId="{B51458A2-A3F0-4972-B080-83F1C7C453A5}" type="pres">
      <dgm:prSet presAssocID="{2D1E2C6F-1765-4CB6-81FD-F88C48814491}" presName="linV" presStyleCnt="0"/>
      <dgm:spPr/>
    </dgm:pt>
    <dgm:pt modelId="{DD2DC452-DD90-4FCB-9AD3-D56AD6F64962}" type="pres">
      <dgm:prSet presAssocID="{2D1E2C6F-1765-4CB6-81FD-F88C48814491}" presName="spVertical1" presStyleCnt="0"/>
      <dgm:spPr/>
    </dgm:pt>
    <dgm:pt modelId="{659FD62F-F2FC-42B0-8307-3AFA3F06A5AC}" type="pres">
      <dgm:prSet presAssocID="{2D1E2C6F-1765-4CB6-81FD-F88C48814491}" presName="parTx" presStyleLbl="revTx" presStyleIdx="9" presStyleCnt="11">
        <dgm:presLayoutVars>
          <dgm:chMax val="0"/>
          <dgm:chPref val="0"/>
          <dgm:bulletEnabled val="1"/>
        </dgm:presLayoutVars>
      </dgm:prSet>
      <dgm:spPr/>
    </dgm:pt>
    <dgm:pt modelId="{CFCA8934-DEB3-482F-BA1D-4DB519730B05}" type="pres">
      <dgm:prSet presAssocID="{2D1E2C6F-1765-4CB6-81FD-F88C48814491}" presName="spVertical2" presStyleCnt="0"/>
      <dgm:spPr/>
    </dgm:pt>
    <dgm:pt modelId="{55583C42-14C6-4737-8A3B-8EE95D468574}" type="pres">
      <dgm:prSet presAssocID="{2D1E2C6F-1765-4CB6-81FD-F88C48814491}" presName="spVertical3" presStyleCnt="0"/>
      <dgm:spPr/>
    </dgm:pt>
    <dgm:pt modelId="{376AC19E-D31C-49F5-844B-F8824EA24F53}" type="pres">
      <dgm:prSet presAssocID="{FF7DC55D-3172-4B46-86E1-0FD257A0A37E}" presName="space" presStyleCnt="0"/>
      <dgm:spPr/>
    </dgm:pt>
    <dgm:pt modelId="{C0C2170C-CF06-4BD4-A717-83163544531B}" type="pres">
      <dgm:prSet presAssocID="{9860199B-21FD-4B26-842F-7DD5CD38F6D4}" presName="linV" presStyleCnt="0"/>
      <dgm:spPr/>
    </dgm:pt>
    <dgm:pt modelId="{767CD540-EE50-4C5D-8D54-B4EDF8A2A7D1}" type="pres">
      <dgm:prSet presAssocID="{9860199B-21FD-4B26-842F-7DD5CD38F6D4}" presName="spVertical1" presStyleCnt="0"/>
      <dgm:spPr/>
    </dgm:pt>
    <dgm:pt modelId="{25F12586-A779-47B1-AC33-B5E0406DBC65}" type="pres">
      <dgm:prSet presAssocID="{9860199B-21FD-4B26-842F-7DD5CD38F6D4}" presName="parTx" presStyleLbl="revTx" presStyleIdx="10" presStyleCnt="11">
        <dgm:presLayoutVars>
          <dgm:chMax val="0"/>
          <dgm:chPref val="0"/>
          <dgm:bulletEnabled val="1"/>
        </dgm:presLayoutVars>
      </dgm:prSet>
      <dgm:spPr/>
    </dgm:pt>
    <dgm:pt modelId="{D1917FA0-6627-4FFC-9DAF-9970D1B00018}" type="pres">
      <dgm:prSet presAssocID="{9860199B-21FD-4B26-842F-7DD5CD38F6D4}" presName="spVertical2" presStyleCnt="0"/>
      <dgm:spPr/>
    </dgm:pt>
    <dgm:pt modelId="{9EC69886-5CE5-48DF-B487-9643401EDC60}" type="pres">
      <dgm:prSet presAssocID="{9860199B-21FD-4B26-842F-7DD5CD38F6D4}" presName="spVertical3" presStyleCnt="0"/>
      <dgm:spPr/>
    </dgm:pt>
    <dgm:pt modelId="{1670B14C-05AA-414E-8E53-9E12F684F9FA}" type="pres">
      <dgm:prSet presAssocID="{EAF9F733-6977-4AA3-BE9B-0F7A751A9D5E}" presName="padding2" presStyleCnt="0"/>
      <dgm:spPr/>
    </dgm:pt>
    <dgm:pt modelId="{A1D3B857-1812-4D6B-9EBF-91CE3BF9DCE1}" type="pres">
      <dgm:prSet presAssocID="{EAF9F733-6977-4AA3-BE9B-0F7A751A9D5E}" presName="negArrow" presStyleCnt="0"/>
      <dgm:spPr/>
    </dgm:pt>
    <dgm:pt modelId="{2E5CC67E-5E34-43FF-B555-F778278A31BE}" type="pres">
      <dgm:prSet presAssocID="{EAF9F733-6977-4AA3-BE9B-0F7A751A9D5E}" presName="backgroundArrow" presStyleLbl="node1" presStyleIdx="0" presStyleCnt="1" custLinFactNeighborX="-2119" custLinFactNeighborY="-3871"/>
      <dgm:spPr/>
    </dgm:pt>
  </dgm:ptLst>
  <dgm:cxnLst>
    <dgm:cxn modelId="{86FE0202-EE65-4AD6-91E4-5D904D24C8CB}" srcId="{EAF9F733-6977-4AA3-BE9B-0F7A751A9D5E}" destId="{14FC57B2-D3FC-4202-88F9-6E395B898506}" srcOrd="0" destOrd="0" parTransId="{2EA7F8D1-EB9D-4F65-AD38-D6498A8BDA8A}" sibTransId="{9B896D94-8346-4A2F-9B95-C9054DB0453B}"/>
    <dgm:cxn modelId="{E8C99F10-FD55-4A8F-AEFB-E598353C0059}" srcId="{EAF9F733-6977-4AA3-BE9B-0F7A751A9D5E}" destId="{12F33AB2-2463-4460-B614-49A345CBBD47}" srcOrd="5" destOrd="0" parTransId="{83FFFF17-BEC8-46A3-BC1D-85F42968F2AF}" sibTransId="{45266444-D905-424C-83EA-73E1C69B5E4B}"/>
    <dgm:cxn modelId="{DD97E825-2860-428B-B8EE-780597B86200}" type="presOf" srcId="{2D1E2C6F-1765-4CB6-81FD-F88C48814491}" destId="{659FD62F-F2FC-42B0-8307-3AFA3F06A5AC}" srcOrd="0" destOrd="0" presId="urn:microsoft.com/office/officeart/2005/8/layout/hProcess3"/>
    <dgm:cxn modelId="{95F6A52B-D3C7-494F-9D03-37CAF94074A5}" srcId="{EAF9F733-6977-4AA3-BE9B-0F7A751A9D5E}" destId="{21151FC6-6CD5-4B8E-9C9F-3DED91348729}" srcOrd="8" destOrd="0" parTransId="{6D5E78E9-0391-4463-9A36-32D229FA209B}" sibTransId="{AE10A45A-9518-4D28-AB7A-162B3814CD71}"/>
    <dgm:cxn modelId="{C9E9D63A-4379-4D4E-AD82-DB4C7681CD30}" srcId="{EAF9F733-6977-4AA3-BE9B-0F7A751A9D5E}" destId="{AFB31242-14C3-4638-84D6-DFA3151ED5DE}" srcOrd="2" destOrd="0" parTransId="{6B635A90-F0FF-4133-ACE5-71F12B33318E}" sibTransId="{74994A23-D426-4F76-BD8D-E992A0E3D593}"/>
    <dgm:cxn modelId="{1FEED93C-9256-4E00-9750-261633FD6A8E}" type="presOf" srcId="{EAF9F733-6977-4AA3-BE9B-0F7A751A9D5E}" destId="{F5ADC980-E9C7-4E51-B1B3-976D94488CF5}" srcOrd="0" destOrd="0" presId="urn:microsoft.com/office/officeart/2005/8/layout/hProcess3"/>
    <dgm:cxn modelId="{53DA4643-7585-4543-B77E-EE28FE4C95A5}" srcId="{EAF9F733-6977-4AA3-BE9B-0F7A751A9D5E}" destId="{826A9E8B-E5CC-4D30-98CC-8A6E0EC3B60E}" srcOrd="4" destOrd="0" parTransId="{28935D65-77B2-4131-A458-1A3E94D0B8B0}" sibTransId="{C093D102-36B8-48BD-90C6-CC77FC3FD086}"/>
    <dgm:cxn modelId="{08A71A4C-9C92-47B4-8883-346B077922D5}" type="presOf" srcId="{12F33AB2-2463-4460-B614-49A345CBBD47}" destId="{86D70D16-22B9-49FD-886D-B1CEB9CFE825}" srcOrd="0" destOrd="0" presId="urn:microsoft.com/office/officeart/2005/8/layout/hProcess3"/>
    <dgm:cxn modelId="{53EBE873-BF57-402F-9C14-E3A804F6AA98}" type="presOf" srcId="{2DD83AFF-8E86-4C0C-9DC0-05F94A59B56E}" destId="{BE703C74-3570-4011-B61D-0A5967BFF90D}" srcOrd="0" destOrd="0" presId="urn:microsoft.com/office/officeart/2005/8/layout/hProcess3"/>
    <dgm:cxn modelId="{599B497A-D937-4C8A-8DC2-240BE2568A41}" srcId="{EAF9F733-6977-4AA3-BE9B-0F7A751A9D5E}" destId="{9860199B-21FD-4B26-842F-7DD5CD38F6D4}" srcOrd="10" destOrd="0" parTransId="{668B2FC7-F8E5-4852-A3B7-6616F22085B7}" sibTransId="{BF05EDB8-206A-4F41-AE89-FC7829BF9C85}"/>
    <dgm:cxn modelId="{66452582-677E-4124-AB95-595C2804BC7A}" type="presOf" srcId="{826A9E8B-E5CC-4D30-98CC-8A6E0EC3B60E}" destId="{2ACF9396-472C-4AAD-9C11-68E544C09CD4}" srcOrd="0" destOrd="0" presId="urn:microsoft.com/office/officeart/2005/8/layout/hProcess3"/>
    <dgm:cxn modelId="{22CB8284-2A55-468B-B7B7-71AE2E7FC4E8}" type="presOf" srcId="{21151FC6-6CD5-4B8E-9C9F-3DED91348729}" destId="{F3B059B9-FF36-4D9E-8BCE-A170A3BFB6F2}" srcOrd="0" destOrd="0" presId="urn:microsoft.com/office/officeart/2005/8/layout/hProcess3"/>
    <dgm:cxn modelId="{ECB3A088-7BC7-4552-A64B-2245CB7B0D8A}" srcId="{EAF9F733-6977-4AA3-BE9B-0F7A751A9D5E}" destId="{2DD83AFF-8E86-4C0C-9DC0-05F94A59B56E}" srcOrd="7" destOrd="0" parTransId="{936A2BD1-4F98-4B0F-970B-2186CF2A326E}" sibTransId="{522DAB8B-8BD2-4C43-AB7A-D8C5376BC439}"/>
    <dgm:cxn modelId="{AC24CCB0-AEA4-4949-88EA-50A62C0C594C}" srcId="{EAF9F733-6977-4AA3-BE9B-0F7A751A9D5E}" destId="{7300BCFD-FC33-4B04-8D3A-CDAA0E038516}" srcOrd="1" destOrd="0" parTransId="{97CD7A6B-20A8-493B-B347-79177D58F0A4}" sibTransId="{043A5D3B-FCE0-483C-AC7E-EAF9CABCB2B5}"/>
    <dgm:cxn modelId="{F553E1B3-EFE9-48DF-8AB4-7450DF621813}" srcId="{EAF9F733-6977-4AA3-BE9B-0F7A751A9D5E}" destId="{2D1E2C6F-1765-4CB6-81FD-F88C48814491}" srcOrd="9" destOrd="0" parTransId="{680E6009-06CA-4B62-8A31-AB1762D431E0}" sibTransId="{FF7DC55D-3172-4B46-86E1-0FD257A0A37E}"/>
    <dgm:cxn modelId="{F4A631BB-0DBD-4956-B3ED-A8F2E7A0FEC8}" srcId="{EAF9F733-6977-4AA3-BE9B-0F7A751A9D5E}" destId="{9465E2C3-4272-4F12-82BE-7C9C422197A1}" srcOrd="3" destOrd="0" parTransId="{11B3C8CE-9A3F-4E3D-8305-136E52B4BE31}" sibTransId="{3FF93F8B-DCE1-4566-BC04-BA93A5F435A0}"/>
    <dgm:cxn modelId="{D9DAECBC-C018-4BA7-96BA-0B762FFD3C73}" type="presOf" srcId="{14FC57B2-D3FC-4202-88F9-6E395B898506}" destId="{55F97963-EC3E-4E71-AF22-679D3D3E7793}" srcOrd="0" destOrd="0" presId="urn:microsoft.com/office/officeart/2005/8/layout/hProcess3"/>
    <dgm:cxn modelId="{65D929CD-163C-45D0-868C-9CC7F4AB51C0}" type="presOf" srcId="{9465E2C3-4272-4F12-82BE-7C9C422197A1}" destId="{02BE4488-17F9-48AD-A4CA-EA0A31DF89E3}" srcOrd="0" destOrd="0" presId="urn:microsoft.com/office/officeart/2005/8/layout/hProcess3"/>
    <dgm:cxn modelId="{7CA893D4-F869-4FCD-A01D-C9274F1FAAED}" type="presOf" srcId="{AFB31242-14C3-4638-84D6-DFA3151ED5DE}" destId="{C4554DBD-494D-4CE7-AE2D-859DDC96B2DF}" srcOrd="0" destOrd="0" presId="urn:microsoft.com/office/officeart/2005/8/layout/hProcess3"/>
    <dgm:cxn modelId="{0C7537E1-AE96-4D89-A629-2485881F1D66}" type="presOf" srcId="{3D20254F-3319-40F0-9FB1-F9EAE41614D4}" destId="{FE74C108-A135-4A47-9266-9A771D4B166D}" srcOrd="0" destOrd="0" presId="urn:microsoft.com/office/officeart/2005/8/layout/hProcess3"/>
    <dgm:cxn modelId="{DD620FE2-3A53-4F1A-A450-D8FBED50F85F}" type="presOf" srcId="{9860199B-21FD-4B26-842F-7DD5CD38F6D4}" destId="{25F12586-A779-47B1-AC33-B5E0406DBC65}" srcOrd="0" destOrd="0" presId="urn:microsoft.com/office/officeart/2005/8/layout/hProcess3"/>
    <dgm:cxn modelId="{56EF62F6-2197-4781-823C-199EABB77D98}" srcId="{EAF9F733-6977-4AA3-BE9B-0F7A751A9D5E}" destId="{3D20254F-3319-40F0-9FB1-F9EAE41614D4}" srcOrd="6" destOrd="0" parTransId="{47C6B5FD-431E-4948-B099-5045D9A20129}" sibTransId="{02D3942E-E743-42C8-9E59-38AEA778DD6F}"/>
    <dgm:cxn modelId="{5209A8FE-49C2-44FE-BBF1-EA338DD1A041}" type="presOf" srcId="{7300BCFD-FC33-4B04-8D3A-CDAA0E038516}" destId="{B5EA512B-DAFB-4B4A-A9BB-727AFF0F7B22}" srcOrd="0" destOrd="0" presId="urn:microsoft.com/office/officeart/2005/8/layout/hProcess3"/>
    <dgm:cxn modelId="{ABBBDCEC-37D9-4E1F-9174-58F6A40F82E7}" type="presParOf" srcId="{F5ADC980-E9C7-4E51-B1B3-976D94488CF5}" destId="{280798F4-BFCB-44A9-B269-92DFE3CD2E01}" srcOrd="0" destOrd="0" presId="urn:microsoft.com/office/officeart/2005/8/layout/hProcess3"/>
    <dgm:cxn modelId="{0E93CCCF-9002-44F6-B4CF-A9B50EC850F4}" type="presParOf" srcId="{F5ADC980-E9C7-4E51-B1B3-976D94488CF5}" destId="{504C5702-26DC-48C8-984A-F3B5E7F3EEC3}" srcOrd="1" destOrd="0" presId="urn:microsoft.com/office/officeart/2005/8/layout/hProcess3"/>
    <dgm:cxn modelId="{88404B6E-B475-4D60-A80A-9523CAA8E20D}" type="presParOf" srcId="{504C5702-26DC-48C8-984A-F3B5E7F3EEC3}" destId="{F1AB9875-CF2D-4D73-ACC5-98C43C32CF83}" srcOrd="0" destOrd="0" presId="urn:microsoft.com/office/officeart/2005/8/layout/hProcess3"/>
    <dgm:cxn modelId="{B6EF13B0-DC6A-4E29-947C-43751424A8A0}" type="presParOf" srcId="{504C5702-26DC-48C8-984A-F3B5E7F3EEC3}" destId="{E0BEC0C4-3F21-46B8-A99C-869902C324BE}" srcOrd="1" destOrd="0" presId="urn:microsoft.com/office/officeart/2005/8/layout/hProcess3"/>
    <dgm:cxn modelId="{B2140C79-C6B0-4D60-BCE2-057DACE94B0C}" type="presParOf" srcId="{E0BEC0C4-3F21-46B8-A99C-869902C324BE}" destId="{34533A97-1DCC-4488-AE28-4247096FC969}" srcOrd="0" destOrd="0" presId="urn:microsoft.com/office/officeart/2005/8/layout/hProcess3"/>
    <dgm:cxn modelId="{AA8BAB13-FA71-48A6-9256-2AA4116A257C}" type="presParOf" srcId="{E0BEC0C4-3F21-46B8-A99C-869902C324BE}" destId="{55F97963-EC3E-4E71-AF22-679D3D3E7793}" srcOrd="1" destOrd="0" presId="urn:microsoft.com/office/officeart/2005/8/layout/hProcess3"/>
    <dgm:cxn modelId="{65964662-C28E-41C3-A00B-74487B81C553}" type="presParOf" srcId="{E0BEC0C4-3F21-46B8-A99C-869902C324BE}" destId="{03954E84-2C17-4401-A6F8-3D250453545B}" srcOrd="2" destOrd="0" presId="urn:microsoft.com/office/officeart/2005/8/layout/hProcess3"/>
    <dgm:cxn modelId="{4F2943F0-A17B-4C66-9496-F6707476CD88}" type="presParOf" srcId="{E0BEC0C4-3F21-46B8-A99C-869902C324BE}" destId="{2FF73F73-6BE1-4F29-9A13-E39449F46CAF}" srcOrd="3" destOrd="0" presId="urn:microsoft.com/office/officeart/2005/8/layout/hProcess3"/>
    <dgm:cxn modelId="{66DCC66E-9D3C-4402-B8F4-AC3EAAE612DC}" type="presParOf" srcId="{504C5702-26DC-48C8-984A-F3B5E7F3EEC3}" destId="{DC5BA6EF-9F87-4ADC-BD8B-FA22486D22E4}" srcOrd="2" destOrd="0" presId="urn:microsoft.com/office/officeart/2005/8/layout/hProcess3"/>
    <dgm:cxn modelId="{BA741315-45F3-41F1-B96F-CC5C0E54D3E5}" type="presParOf" srcId="{504C5702-26DC-48C8-984A-F3B5E7F3EEC3}" destId="{DE3368D7-8C3C-45D5-BA1F-0994E391BA27}" srcOrd="3" destOrd="0" presId="urn:microsoft.com/office/officeart/2005/8/layout/hProcess3"/>
    <dgm:cxn modelId="{A7732D2C-4A96-4C3A-B977-A981FAD187D2}" type="presParOf" srcId="{DE3368D7-8C3C-45D5-BA1F-0994E391BA27}" destId="{96452004-FC15-4C17-91C1-A7CEE0D61B62}" srcOrd="0" destOrd="0" presId="urn:microsoft.com/office/officeart/2005/8/layout/hProcess3"/>
    <dgm:cxn modelId="{E9F79A21-E710-4CBB-B13E-29EEC4637241}" type="presParOf" srcId="{DE3368D7-8C3C-45D5-BA1F-0994E391BA27}" destId="{B5EA512B-DAFB-4B4A-A9BB-727AFF0F7B22}" srcOrd="1" destOrd="0" presId="urn:microsoft.com/office/officeart/2005/8/layout/hProcess3"/>
    <dgm:cxn modelId="{1B3F3B88-E724-418B-8E34-91230DE38860}" type="presParOf" srcId="{DE3368D7-8C3C-45D5-BA1F-0994E391BA27}" destId="{E1E8A32A-C9DC-4D0C-BE36-01AA06238371}" srcOrd="2" destOrd="0" presId="urn:microsoft.com/office/officeart/2005/8/layout/hProcess3"/>
    <dgm:cxn modelId="{09A2682F-C96E-4AC1-9AA1-312C666FC420}" type="presParOf" srcId="{DE3368D7-8C3C-45D5-BA1F-0994E391BA27}" destId="{2AE707ED-DC5F-46C8-AB3A-CF43F1CBAFDC}" srcOrd="3" destOrd="0" presId="urn:microsoft.com/office/officeart/2005/8/layout/hProcess3"/>
    <dgm:cxn modelId="{5F8B91CA-39ED-44B2-9486-D65EF2F7CD5B}" type="presParOf" srcId="{504C5702-26DC-48C8-984A-F3B5E7F3EEC3}" destId="{C40E21F3-18A1-4864-88DB-5DDECA8F4DD5}" srcOrd="4" destOrd="0" presId="urn:microsoft.com/office/officeart/2005/8/layout/hProcess3"/>
    <dgm:cxn modelId="{742461BA-551A-4E00-AE06-28C44659556D}" type="presParOf" srcId="{504C5702-26DC-48C8-984A-F3B5E7F3EEC3}" destId="{F43B56D1-44F8-4790-B4E6-27ECA8289F09}" srcOrd="5" destOrd="0" presId="urn:microsoft.com/office/officeart/2005/8/layout/hProcess3"/>
    <dgm:cxn modelId="{2B04CFE8-9AB4-444D-B802-9437808403A3}" type="presParOf" srcId="{F43B56D1-44F8-4790-B4E6-27ECA8289F09}" destId="{EA0B05BF-2D41-4AAE-AD4D-917D98818C09}" srcOrd="0" destOrd="0" presId="urn:microsoft.com/office/officeart/2005/8/layout/hProcess3"/>
    <dgm:cxn modelId="{ED14BF16-7991-40B1-9F00-8AF1B8D2063A}" type="presParOf" srcId="{F43B56D1-44F8-4790-B4E6-27ECA8289F09}" destId="{C4554DBD-494D-4CE7-AE2D-859DDC96B2DF}" srcOrd="1" destOrd="0" presId="urn:microsoft.com/office/officeart/2005/8/layout/hProcess3"/>
    <dgm:cxn modelId="{375BDE62-1588-42B5-BBA1-7C3B904C0B70}" type="presParOf" srcId="{F43B56D1-44F8-4790-B4E6-27ECA8289F09}" destId="{520C63F6-9B64-4C7F-8329-57EC02C90873}" srcOrd="2" destOrd="0" presId="urn:microsoft.com/office/officeart/2005/8/layout/hProcess3"/>
    <dgm:cxn modelId="{8022B022-4582-4806-8995-C182A39D3E3A}" type="presParOf" srcId="{F43B56D1-44F8-4790-B4E6-27ECA8289F09}" destId="{0EBC9F76-D974-42F4-A646-906EC4E9C396}" srcOrd="3" destOrd="0" presId="urn:microsoft.com/office/officeart/2005/8/layout/hProcess3"/>
    <dgm:cxn modelId="{C184CB9B-D814-4EB4-BBB9-4B6D1786D5C8}" type="presParOf" srcId="{504C5702-26DC-48C8-984A-F3B5E7F3EEC3}" destId="{9832C5A9-B290-480C-AAF6-45F71B7E4BC6}" srcOrd="6" destOrd="0" presId="urn:microsoft.com/office/officeart/2005/8/layout/hProcess3"/>
    <dgm:cxn modelId="{B16D0EFE-F885-446E-BA69-2C53F0E0A05E}" type="presParOf" srcId="{504C5702-26DC-48C8-984A-F3B5E7F3EEC3}" destId="{92BFC0E4-B481-4569-ADC0-E064FB8532E3}" srcOrd="7" destOrd="0" presId="urn:microsoft.com/office/officeart/2005/8/layout/hProcess3"/>
    <dgm:cxn modelId="{F78F8258-EA38-44BB-8BAB-80D01C5D1CC7}" type="presParOf" srcId="{92BFC0E4-B481-4569-ADC0-E064FB8532E3}" destId="{0AE17FF3-C5D5-45A2-8305-41C3C5897839}" srcOrd="0" destOrd="0" presId="urn:microsoft.com/office/officeart/2005/8/layout/hProcess3"/>
    <dgm:cxn modelId="{4E5A7132-54F6-4E75-8777-D59C26D00CA1}" type="presParOf" srcId="{92BFC0E4-B481-4569-ADC0-E064FB8532E3}" destId="{02BE4488-17F9-48AD-A4CA-EA0A31DF89E3}" srcOrd="1" destOrd="0" presId="urn:microsoft.com/office/officeart/2005/8/layout/hProcess3"/>
    <dgm:cxn modelId="{397AA5F5-BB3A-40C1-B18F-7DA03396CA0E}" type="presParOf" srcId="{92BFC0E4-B481-4569-ADC0-E064FB8532E3}" destId="{B31ABA9E-172A-40F4-BB4A-263A05084667}" srcOrd="2" destOrd="0" presId="urn:microsoft.com/office/officeart/2005/8/layout/hProcess3"/>
    <dgm:cxn modelId="{3F6AEDAC-4C3C-43C0-9023-9F1B4582DB64}" type="presParOf" srcId="{92BFC0E4-B481-4569-ADC0-E064FB8532E3}" destId="{1CCBDFD6-BB1B-4311-B0BC-08EBB48AD871}" srcOrd="3" destOrd="0" presId="urn:microsoft.com/office/officeart/2005/8/layout/hProcess3"/>
    <dgm:cxn modelId="{CA234A7E-CFE7-4F12-B8CC-DA87577B4CF6}" type="presParOf" srcId="{504C5702-26DC-48C8-984A-F3B5E7F3EEC3}" destId="{773DB4E3-2F1E-40D8-B39E-31728DABA37B}" srcOrd="8" destOrd="0" presId="urn:microsoft.com/office/officeart/2005/8/layout/hProcess3"/>
    <dgm:cxn modelId="{410061E0-B144-483B-B3A4-51DF3665017C}" type="presParOf" srcId="{504C5702-26DC-48C8-984A-F3B5E7F3EEC3}" destId="{D7C5232E-17E3-4E9D-8551-EDFCE8FAB586}" srcOrd="9" destOrd="0" presId="urn:microsoft.com/office/officeart/2005/8/layout/hProcess3"/>
    <dgm:cxn modelId="{94C4D903-7304-481C-91BD-8A2007E02DE0}" type="presParOf" srcId="{D7C5232E-17E3-4E9D-8551-EDFCE8FAB586}" destId="{EDC358AB-15EC-4DAE-AAE7-445C81791A7C}" srcOrd="0" destOrd="0" presId="urn:microsoft.com/office/officeart/2005/8/layout/hProcess3"/>
    <dgm:cxn modelId="{2714AA33-F68B-4C12-BE37-B181FDF60280}" type="presParOf" srcId="{D7C5232E-17E3-4E9D-8551-EDFCE8FAB586}" destId="{2ACF9396-472C-4AAD-9C11-68E544C09CD4}" srcOrd="1" destOrd="0" presId="urn:microsoft.com/office/officeart/2005/8/layout/hProcess3"/>
    <dgm:cxn modelId="{13FEF2C6-AA61-40AD-B435-FBDFEEA2AC4F}" type="presParOf" srcId="{D7C5232E-17E3-4E9D-8551-EDFCE8FAB586}" destId="{6B9AB6CA-F195-4FC7-933C-D31CD103770C}" srcOrd="2" destOrd="0" presId="urn:microsoft.com/office/officeart/2005/8/layout/hProcess3"/>
    <dgm:cxn modelId="{373FE27C-888D-477D-B708-B1EF964944EB}" type="presParOf" srcId="{D7C5232E-17E3-4E9D-8551-EDFCE8FAB586}" destId="{F9B38CB4-704F-4ACA-A34D-AE0E77B6A3FC}" srcOrd="3" destOrd="0" presId="urn:microsoft.com/office/officeart/2005/8/layout/hProcess3"/>
    <dgm:cxn modelId="{A934EE19-DF23-4A74-912C-BC918530F5A9}" type="presParOf" srcId="{504C5702-26DC-48C8-984A-F3B5E7F3EEC3}" destId="{5BBE7C57-44FA-4BE9-AF26-8ACB4D1813AB}" srcOrd="10" destOrd="0" presId="urn:microsoft.com/office/officeart/2005/8/layout/hProcess3"/>
    <dgm:cxn modelId="{4393F71F-C9CA-4784-966B-11F3F47FD75D}" type="presParOf" srcId="{504C5702-26DC-48C8-984A-F3B5E7F3EEC3}" destId="{FDA3D69D-04A9-436F-BAEB-80F17E136656}" srcOrd="11" destOrd="0" presId="urn:microsoft.com/office/officeart/2005/8/layout/hProcess3"/>
    <dgm:cxn modelId="{76FC2828-E485-4B16-B07B-A7B2607C002A}" type="presParOf" srcId="{FDA3D69D-04A9-436F-BAEB-80F17E136656}" destId="{FE07C139-B59C-4F1E-B14A-0644C9C7308B}" srcOrd="0" destOrd="0" presId="urn:microsoft.com/office/officeart/2005/8/layout/hProcess3"/>
    <dgm:cxn modelId="{E7C28BD2-6AE6-435D-B5F6-E6DC3BEC55CA}" type="presParOf" srcId="{FDA3D69D-04A9-436F-BAEB-80F17E136656}" destId="{86D70D16-22B9-49FD-886D-B1CEB9CFE825}" srcOrd="1" destOrd="0" presId="urn:microsoft.com/office/officeart/2005/8/layout/hProcess3"/>
    <dgm:cxn modelId="{502CF71E-62EB-4923-9B89-4413E5484E30}" type="presParOf" srcId="{FDA3D69D-04A9-436F-BAEB-80F17E136656}" destId="{4B7D49CB-B89C-487C-AB9B-36D148A1A1EC}" srcOrd="2" destOrd="0" presId="urn:microsoft.com/office/officeart/2005/8/layout/hProcess3"/>
    <dgm:cxn modelId="{FE040A55-D7F5-427D-A087-61694D54E30D}" type="presParOf" srcId="{FDA3D69D-04A9-436F-BAEB-80F17E136656}" destId="{9833C9A7-E815-46E0-B972-573304F5462E}" srcOrd="3" destOrd="0" presId="urn:microsoft.com/office/officeart/2005/8/layout/hProcess3"/>
    <dgm:cxn modelId="{0A4F72F6-4569-46CA-9871-AC2BDD0C6090}" type="presParOf" srcId="{504C5702-26DC-48C8-984A-F3B5E7F3EEC3}" destId="{8A3FCE03-19FD-44EF-AB63-C0005E88D578}" srcOrd="12" destOrd="0" presId="urn:microsoft.com/office/officeart/2005/8/layout/hProcess3"/>
    <dgm:cxn modelId="{DE3D746C-940D-41F0-9B44-F7433D497578}" type="presParOf" srcId="{504C5702-26DC-48C8-984A-F3B5E7F3EEC3}" destId="{14092663-4CDE-4348-9903-C6EE4A581A19}" srcOrd="13" destOrd="0" presId="urn:microsoft.com/office/officeart/2005/8/layout/hProcess3"/>
    <dgm:cxn modelId="{5B8B9705-BBD8-4F34-A2D1-8F235EDC58DA}" type="presParOf" srcId="{14092663-4CDE-4348-9903-C6EE4A581A19}" destId="{A3957D07-0511-45F3-BA4D-1CCE3F60D4D0}" srcOrd="0" destOrd="0" presId="urn:microsoft.com/office/officeart/2005/8/layout/hProcess3"/>
    <dgm:cxn modelId="{41F3A505-D09F-4D32-98EA-13BE21F49789}" type="presParOf" srcId="{14092663-4CDE-4348-9903-C6EE4A581A19}" destId="{FE74C108-A135-4A47-9266-9A771D4B166D}" srcOrd="1" destOrd="0" presId="urn:microsoft.com/office/officeart/2005/8/layout/hProcess3"/>
    <dgm:cxn modelId="{D9F024BA-6B95-4D3E-9CD6-8BA28F41E42A}" type="presParOf" srcId="{14092663-4CDE-4348-9903-C6EE4A581A19}" destId="{34A6198A-44D8-445D-9D5D-2A7EB2641D10}" srcOrd="2" destOrd="0" presId="urn:microsoft.com/office/officeart/2005/8/layout/hProcess3"/>
    <dgm:cxn modelId="{ECB0F45E-F2EC-470F-BACA-538322CF1F77}" type="presParOf" srcId="{14092663-4CDE-4348-9903-C6EE4A581A19}" destId="{BB33E4D5-4D45-4C03-A7C0-E67FC54C1F78}" srcOrd="3" destOrd="0" presId="urn:microsoft.com/office/officeart/2005/8/layout/hProcess3"/>
    <dgm:cxn modelId="{43366DFB-6911-4105-AEC8-6708983D4549}" type="presParOf" srcId="{504C5702-26DC-48C8-984A-F3B5E7F3EEC3}" destId="{642EC307-D7C4-439F-B9CB-6165287FF38B}" srcOrd="14" destOrd="0" presId="urn:microsoft.com/office/officeart/2005/8/layout/hProcess3"/>
    <dgm:cxn modelId="{E864FF0B-FE0D-4DAA-8E4E-01AB338F1AB2}" type="presParOf" srcId="{504C5702-26DC-48C8-984A-F3B5E7F3EEC3}" destId="{439CA2F3-1079-4E6B-B11E-E94AD78939FE}" srcOrd="15" destOrd="0" presId="urn:microsoft.com/office/officeart/2005/8/layout/hProcess3"/>
    <dgm:cxn modelId="{8310DCFD-80B3-42D6-ACD0-06318DBF17BE}" type="presParOf" srcId="{439CA2F3-1079-4E6B-B11E-E94AD78939FE}" destId="{A7E41AB6-7787-42DB-B08E-D6C15C4B3651}" srcOrd="0" destOrd="0" presId="urn:microsoft.com/office/officeart/2005/8/layout/hProcess3"/>
    <dgm:cxn modelId="{B791EAB2-2213-4267-B221-58A51A67138D}" type="presParOf" srcId="{439CA2F3-1079-4E6B-B11E-E94AD78939FE}" destId="{BE703C74-3570-4011-B61D-0A5967BFF90D}" srcOrd="1" destOrd="0" presId="urn:microsoft.com/office/officeart/2005/8/layout/hProcess3"/>
    <dgm:cxn modelId="{76280C70-7FBB-4538-8285-1210BB5E1476}" type="presParOf" srcId="{439CA2F3-1079-4E6B-B11E-E94AD78939FE}" destId="{1435A2DF-CF33-47EA-917B-72273FFDE987}" srcOrd="2" destOrd="0" presId="urn:microsoft.com/office/officeart/2005/8/layout/hProcess3"/>
    <dgm:cxn modelId="{4013517A-F113-4892-A417-F62143F4CB19}" type="presParOf" srcId="{439CA2F3-1079-4E6B-B11E-E94AD78939FE}" destId="{F71E3216-925E-41DB-871F-090D7BAA0128}" srcOrd="3" destOrd="0" presId="urn:microsoft.com/office/officeart/2005/8/layout/hProcess3"/>
    <dgm:cxn modelId="{1EF40F9A-4632-447B-8A51-53CCE2836141}" type="presParOf" srcId="{504C5702-26DC-48C8-984A-F3B5E7F3EEC3}" destId="{E220910C-25DA-4D8F-B9B7-F67586776C66}" srcOrd="16" destOrd="0" presId="urn:microsoft.com/office/officeart/2005/8/layout/hProcess3"/>
    <dgm:cxn modelId="{AE13BFFC-4718-4E1F-83A6-C39E7E37E8EA}" type="presParOf" srcId="{504C5702-26DC-48C8-984A-F3B5E7F3EEC3}" destId="{103C6636-182E-4945-8F36-A3DD0AE59D80}" srcOrd="17" destOrd="0" presId="urn:microsoft.com/office/officeart/2005/8/layout/hProcess3"/>
    <dgm:cxn modelId="{95162FE5-BBFE-439E-9172-21CA2B7CAC0C}" type="presParOf" srcId="{103C6636-182E-4945-8F36-A3DD0AE59D80}" destId="{49268EF2-2184-46BA-9E29-7CF4087E5E68}" srcOrd="0" destOrd="0" presId="urn:microsoft.com/office/officeart/2005/8/layout/hProcess3"/>
    <dgm:cxn modelId="{2D1CCF37-5C73-4960-90EA-CA51CC92675E}" type="presParOf" srcId="{103C6636-182E-4945-8F36-A3DD0AE59D80}" destId="{F3B059B9-FF36-4D9E-8BCE-A170A3BFB6F2}" srcOrd="1" destOrd="0" presId="urn:microsoft.com/office/officeart/2005/8/layout/hProcess3"/>
    <dgm:cxn modelId="{BDCF0FCA-04AC-44F3-B84D-B8DCC19C3CCE}" type="presParOf" srcId="{103C6636-182E-4945-8F36-A3DD0AE59D80}" destId="{32413663-36B2-4C09-BB02-D7EF0E4D5365}" srcOrd="2" destOrd="0" presId="urn:microsoft.com/office/officeart/2005/8/layout/hProcess3"/>
    <dgm:cxn modelId="{A9893142-4D07-4FAE-B871-930F73814A38}" type="presParOf" srcId="{103C6636-182E-4945-8F36-A3DD0AE59D80}" destId="{B8E67D7D-3181-4D3C-9BD3-367A33C8B36A}" srcOrd="3" destOrd="0" presId="urn:microsoft.com/office/officeart/2005/8/layout/hProcess3"/>
    <dgm:cxn modelId="{588F582D-B4D3-4986-AD4A-AAE2C32319FD}" type="presParOf" srcId="{504C5702-26DC-48C8-984A-F3B5E7F3EEC3}" destId="{9CB80328-6910-4661-B202-602DC46F6FA5}" srcOrd="18" destOrd="0" presId="urn:microsoft.com/office/officeart/2005/8/layout/hProcess3"/>
    <dgm:cxn modelId="{7F31EB99-D008-44EC-A719-56BC99928B0F}" type="presParOf" srcId="{504C5702-26DC-48C8-984A-F3B5E7F3EEC3}" destId="{B51458A2-A3F0-4972-B080-83F1C7C453A5}" srcOrd="19" destOrd="0" presId="urn:microsoft.com/office/officeart/2005/8/layout/hProcess3"/>
    <dgm:cxn modelId="{49B0F9AE-8A66-4F94-B9CA-772D95490382}" type="presParOf" srcId="{B51458A2-A3F0-4972-B080-83F1C7C453A5}" destId="{DD2DC452-DD90-4FCB-9AD3-D56AD6F64962}" srcOrd="0" destOrd="0" presId="urn:microsoft.com/office/officeart/2005/8/layout/hProcess3"/>
    <dgm:cxn modelId="{745AAD37-85B8-4816-9D3D-614072EEA0B4}" type="presParOf" srcId="{B51458A2-A3F0-4972-B080-83F1C7C453A5}" destId="{659FD62F-F2FC-42B0-8307-3AFA3F06A5AC}" srcOrd="1" destOrd="0" presId="urn:microsoft.com/office/officeart/2005/8/layout/hProcess3"/>
    <dgm:cxn modelId="{3960F793-7E86-490B-8B5C-859859BBA59B}" type="presParOf" srcId="{B51458A2-A3F0-4972-B080-83F1C7C453A5}" destId="{CFCA8934-DEB3-482F-BA1D-4DB519730B05}" srcOrd="2" destOrd="0" presId="urn:microsoft.com/office/officeart/2005/8/layout/hProcess3"/>
    <dgm:cxn modelId="{E01ACECE-E4EC-443A-9BD8-563EE85A09D2}" type="presParOf" srcId="{B51458A2-A3F0-4972-B080-83F1C7C453A5}" destId="{55583C42-14C6-4737-8A3B-8EE95D468574}" srcOrd="3" destOrd="0" presId="urn:microsoft.com/office/officeart/2005/8/layout/hProcess3"/>
    <dgm:cxn modelId="{9A102353-E2A4-4DE0-8F0D-A3811954ABBF}" type="presParOf" srcId="{504C5702-26DC-48C8-984A-F3B5E7F3EEC3}" destId="{376AC19E-D31C-49F5-844B-F8824EA24F53}" srcOrd="20" destOrd="0" presId="urn:microsoft.com/office/officeart/2005/8/layout/hProcess3"/>
    <dgm:cxn modelId="{767706CD-CADB-42AD-9766-05BA9AB06317}" type="presParOf" srcId="{504C5702-26DC-48C8-984A-F3B5E7F3EEC3}" destId="{C0C2170C-CF06-4BD4-A717-83163544531B}" srcOrd="21" destOrd="0" presId="urn:microsoft.com/office/officeart/2005/8/layout/hProcess3"/>
    <dgm:cxn modelId="{3029F16A-B85C-4AC4-BFC0-1715E4315D48}" type="presParOf" srcId="{C0C2170C-CF06-4BD4-A717-83163544531B}" destId="{767CD540-EE50-4C5D-8D54-B4EDF8A2A7D1}" srcOrd="0" destOrd="0" presId="urn:microsoft.com/office/officeart/2005/8/layout/hProcess3"/>
    <dgm:cxn modelId="{F5AB6F79-4139-433B-803B-6CC1FDADC2AD}" type="presParOf" srcId="{C0C2170C-CF06-4BD4-A717-83163544531B}" destId="{25F12586-A779-47B1-AC33-B5E0406DBC65}" srcOrd="1" destOrd="0" presId="urn:microsoft.com/office/officeart/2005/8/layout/hProcess3"/>
    <dgm:cxn modelId="{A6ED5E6B-E088-4EF4-A961-89C34299DC39}" type="presParOf" srcId="{C0C2170C-CF06-4BD4-A717-83163544531B}" destId="{D1917FA0-6627-4FFC-9DAF-9970D1B00018}" srcOrd="2" destOrd="0" presId="urn:microsoft.com/office/officeart/2005/8/layout/hProcess3"/>
    <dgm:cxn modelId="{5F0B4A3E-DC30-498D-AA71-C1EC9C57AE3F}" type="presParOf" srcId="{C0C2170C-CF06-4BD4-A717-83163544531B}" destId="{9EC69886-5CE5-48DF-B487-9643401EDC60}" srcOrd="3" destOrd="0" presId="urn:microsoft.com/office/officeart/2005/8/layout/hProcess3"/>
    <dgm:cxn modelId="{7811E4F4-45EA-4163-AFFF-CFBE3CE3726D}" type="presParOf" srcId="{504C5702-26DC-48C8-984A-F3B5E7F3EEC3}" destId="{1670B14C-05AA-414E-8E53-9E12F684F9FA}" srcOrd="22" destOrd="0" presId="urn:microsoft.com/office/officeart/2005/8/layout/hProcess3"/>
    <dgm:cxn modelId="{83532F77-63DE-4B1B-9622-DA4897B82C96}" type="presParOf" srcId="{504C5702-26DC-48C8-984A-F3B5E7F3EEC3}" destId="{A1D3B857-1812-4D6B-9EBF-91CE3BF9DCE1}" srcOrd="23" destOrd="0" presId="urn:microsoft.com/office/officeart/2005/8/layout/hProcess3"/>
    <dgm:cxn modelId="{5110DAA0-F0A7-426C-A7B2-B513F1C64642}" type="presParOf" srcId="{504C5702-26DC-48C8-984A-F3B5E7F3EEC3}" destId="{2E5CC67E-5E34-43FF-B555-F778278A31BE}" srcOrd="2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57349B-5BA0-4A01-9A14-CCFEDFE29D84}" type="doc">
      <dgm:prSet loTypeId="urn:microsoft.com/office/officeart/2005/8/layout/venn2" loCatId="relationship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E3738E2-F770-43AE-B780-F4BD351E1624}">
      <dgm:prSet phldrT="[Teks]" custT="1"/>
      <dgm:spPr/>
      <dgm:t>
        <a:bodyPr/>
        <a:lstStyle/>
        <a:p>
          <a:endParaRPr lang="id-ID" sz="1800" dirty="0"/>
        </a:p>
        <a:p>
          <a:r>
            <a:rPr lang="id-ID" sz="1800" dirty="0"/>
            <a:t>“Honda”</a:t>
          </a:r>
        </a:p>
        <a:p>
          <a:r>
            <a:rPr lang="id-ID" sz="1800" dirty="0"/>
            <a:t>“Toyota”</a:t>
          </a:r>
          <a:endParaRPr lang="en-US" sz="1800" dirty="0"/>
        </a:p>
      </dgm:t>
    </dgm:pt>
    <dgm:pt modelId="{7D06158D-4798-48BE-AE74-8A10B37F2CB0}" type="parTrans" cxnId="{3251D98E-09C3-4ACF-816D-48097B200A6F}">
      <dgm:prSet/>
      <dgm:spPr/>
      <dgm:t>
        <a:bodyPr/>
        <a:lstStyle/>
        <a:p>
          <a:endParaRPr lang="en-US" sz="2800"/>
        </a:p>
      </dgm:t>
    </dgm:pt>
    <dgm:pt modelId="{AC4448EF-DA75-48A2-A61D-560587463A91}" type="sibTrans" cxnId="{3251D98E-09C3-4ACF-816D-48097B200A6F}">
      <dgm:prSet/>
      <dgm:spPr/>
      <dgm:t>
        <a:bodyPr/>
        <a:lstStyle/>
        <a:p>
          <a:endParaRPr lang="en-US" sz="2800"/>
        </a:p>
      </dgm:t>
    </dgm:pt>
    <dgm:pt modelId="{9411EEC6-D2FF-477F-B193-E58304AB2292}">
      <dgm:prSet phldrT="[Teks]" custT="1"/>
      <dgm:spPr/>
      <dgm:t>
        <a:bodyPr/>
        <a:lstStyle/>
        <a:p>
          <a:r>
            <a:rPr lang="id-ID" sz="1200" dirty="0"/>
            <a:t>“</a:t>
          </a:r>
          <a:r>
            <a:rPr lang="id-ID" sz="1200" dirty="0" err="1"/>
            <a:t>Daihatsu</a:t>
          </a:r>
          <a:r>
            <a:rPr lang="id-ID" sz="1200" dirty="0"/>
            <a:t>”</a:t>
          </a:r>
          <a:br>
            <a:rPr lang="id-ID" sz="1200" dirty="0"/>
          </a:br>
          <a:r>
            <a:rPr lang="id-ID" sz="1200" dirty="0"/>
            <a:t>“</a:t>
          </a:r>
          <a:r>
            <a:rPr lang="id-ID" sz="1200" dirty="0" err="1"/>
            <a:t>Nissan</a:t>
          </a:r>
          <a:r>
            <a:rPr lang="id-ID" sz="1200" dirty="0"/>
            <a:t>”</a:t>
          </a:r>
          <a:endParaRPr lang="en-US" sz="1200" dirty="0"/>
        </a:p>
      </dgm:t>
    </dgm:pt>
    <dgm:pt modelId="{227E5A43-828F-4D93-92D2-1E2EE8EBAE3D}" type="sibTrans" cxnId="{144B8B0B-FF62-41EB-B248-AC457F485926}">
      <dgm:prSet/>
      <dgm:spPr/>
      <dgm:t>
        <a:bodyPr/>
        <a:lstStyle/>
        <a:p>
          <a:endParaRPr lang="en-US" sz="2800"/>
        </a:p>
      </dgm:t>
    </dgm:pt>
    <dgm:pt modelId="{1C18EEBE-56BF-4593-81D8-379123E45F34}" type="parTrans" cxnId="{144B8B0B-FF62-41EB-B248-AC457F485926}">
      <dgm:prSet/>
      <dgm:spPr/>
      <dgm:t>
        <a:bodyPr/>
        <a:lstStyle/>
        <a:p>
          <a:endParaRPr lang="en-US" sz="2800"/>
        </a:p>
      </dgm:t>
    </dgm:pt>
    <dgm:pt modelId="{AEB635FF-090A-4D9F-AAD5-98D761F63A23}" type="pres">
      <dgm:prSet presAssocID="{8D57349B-5BA0-4A01-9A14-CCFEDFE29D84}" presName="Name0" presStyleCnt="0">
        <dgm:presLayoutVars>
          <dgm:chMax val="7"/>
          <dgm:resizeHandles val="exact"/>
        </dgm:presLayoutVars>
      </dgm:prSet>
      <dgm:spPr/>
    </dgm:pt>
    <dgm:pt modelId="{505B18DF-B0CD-4380-BBE3-DEDEFFDA2186}" type="pres">
      <dgm:prSet presAssocID="{8D57349B-5BA0-4A01-9A14-CCFEDFE29D84}" presName="comp1" presStyleCnt="0"/>
      <dgm:spPr/>
    </dgm:pt>
    <dgm:pt modelId="{DF9D1A94-D5FB-4C2A-8679-1D60A064F128}" type="pres">
      <dgm:prSet presAssocID="{8D57349B-5BA0-4A01-9A14-CCFEDFE29D84}" presName="circle1" presStyleLbl="node1" presStyleIdx="0" presStyleCnt="2" custScaleX="149966"/>
      <dgm:spPr/>
    </dgm:pt>
    <dgm:pt modelId="{B813E835-9ABE-4ECA-9908-737748A49E69}" type="pres">
      <dgm:prSet presAssocID="{8D57349B-5BA0-4A01-9A14-CCFEDFE29D84}" presName="c1text" presStyleLbl="node1" presStyleIdx="0" presStyleCnt="2">
        <dgm:presLayoutVars>
          <dgm:bulletEnabled val="1"/>
        </dgm:presLayoutVars>
      </dgm:prSet>
      <dgm:spPr/>
    </dgm:pt>
    <dgm:pt modelId="{E2C41765-1AC9-4B13-9970-920307498CEE}" type="pres">
      <dgm:prSet presAssocID="{8D57349B-5BA0-4A01-9A14-CCFEDFE29D84}" presName="comp2" presStyleCnt="0"/>
      <dgm:spPr/>
    </dgm:pt>
    <dgm:pt modelId="{75930A20-BDD0-4DB8-B252-3BB8AF6E9404}" type="pres">
      <dgm:prSet presAssocID="{8D57349B-5BA0-4A01-9A14-CCFEDFE29D84}" presName="circle2" presStyleLbl="node1" presStyleIdx="1" presStyleCnt="2" custScaleX="95955" custScaleY="59012"/>
      <dgm:spPr/>
    </dgm:pt>
    <dgm:pt modelId="{41451F46-E3EC-4CFD-95AC-61EECA51AC35}" type="pres">
      <dgm:prSet presAssocID="{8D57349B-5BA0-4A01-9A14-CCFEDFE29D84}" presName="c2text" presStyleLbl="node1" presStyleIdx="1" presStyleCnt="2">
        <dgm:presLayoutVars>
          <dgm:bulletEnabled val="1"/>
        </dgm:presLayoutVars>
      </dgm:prSet>
      <dgm:spPr/>
    </dgm:pt>
  </dgm:ptLst>
  <dgm:cxnLst>
    <dgm:cxn modelId="{144B8B0B-FF62-41EB-B248-AC457F485926}" srcId="{8D57349B-5BA0-4A01-9A14-CCFEDFE29D84}" destId="{9411EEC6-D2FF-477F-B193-E58304AB2292}" srcOrd="1" destOrd="0" parTransId="{1C18EEBE-56BF-4593-81D8-379123E45F34}" sibTransId="{227E5A43-828F-4D93-92D2-1E2EE8EBAE3D}"/>
    <dgm:cxn modelId="{AA6E2C76-7937-4BE6-A98A-321DF6D577B0}" type="presOf" srcId="{8D57349B-5BA0-4A01-9A14-CCFEDFE29D84}" destId="{AEB635FF-090A-4D9F-AAD5-98D761F63A23}" srcOrd="0" destOrd="0" presId="urn:microsoft.com/office/officeart/2005/8/layout/venn2"/>
    <dgm:cxn modelId="{DDA17A5A-2079-4891-8F20-7B5BE7C46D6C}" type="presOf" srcId="{9411EEC6-D2FF-477F-B193-E58304AB2292}" destId="{41451F46-E3EC-4CFD-95AC-61EECA51AC35}" srcOrd="1" destOrd="0" presId="urn:microsoft.com/office/officeart/2005/8/layout/venn2"/>
    <dgm:cxn modelId="{B8C9D282-4783-4E27-97AD-4FDC30761941}" type="presOf" srcId="{2E3738E2-F770-43AE-B780-F4BD351E1624}" destId="{DF9D1A94-D5FB-4C2A-8679-1D60A064F128}" srcOrd="0" destOrd="0" presId="urn:microsoft.com/office/officeart/2005/8/layout/venn2"/>
    <dgm:cxn modelId="{3251D98E-09C3-4ACF-816D-48097B200A6F}" srcId="{8D57349B-5BA0-4A01-9A14-CCFEDFE29D84}" destId="{2E3738E2-F770-43AE-B780-F4BD351E1624}" srcOrd="0" destOrd="0" parTransId="{7D06158D-4798-48BE-AE74-8A10B37F2CB0}" sibTransId="{AC4448EF-DA75-48A2-A61D-560587463A91}"/>
    <dgm:cxn modelId="{7A3E76A7-253C-4377-9BF6-37E73347FB6A}" type="presOf" srcId="{2E3738E2-F770-43AE-B780-F4BD351E1624}" destId="{B813E835-9ABE-4ECA-9908-737748A49E69}" srcOrd="1" destOrd="0" presId="urn:microsoft.com/office/officeart/2005/8/layout/venn2"/>
    <dgm:cxn modelId="{6958A7AA-8FE1-4D3D-A8D7-71B026D299A7}" type="presOf" srcId="{9411EEC6-D2FF-477F-B193-E58304AB2292}" destId="{75930A20-BDD0-4DB8-B252-3BB8AF6E9404}" srcOrd="0" destOrd="0" presId="urn:microsoft.com/office/officeart/2005/8/layout/venn2"/>
    <dgm:cxn modelId="{3CCE6A5A-88DF-4C7D-8D75-A06B5D0EC235}" type="presParOf" srcId="{AEB635FF-090A-4D9F-AAD5-98D761F63A23}" destId="{505B18DF-B0CD-4380-BBE3-DEDEFFDA2186}" srcOrd="0" destOrd="0" presId="urn:microsoft.com/office/officeart/2005/8/layout/venn2"/>
    <dgm:cxn modelId="{02FB22ED-EC7A-435A-AF84-BCD8A60894B2}" type="presParOf" srcId="{505B18DF-B0CD-4380-BBE3-DEDEFFDA2186}" destId="{DF9D1A94-D5FB-4C2A-8679-1D60A064F128}" srcOrd="0" destOrd="0" presId="urn:microsoft.com/office/officeart/2005/8/layout/venn2"/>
    <dgm:cxn modelId="{9424A8FD-D0CE-4BC9-8D48-DD29BADA1B11}" type="presParOf" srcId="{505B18DF-B0CD-4380-BBE3-DEDEFFDA2186}" destId="{B813E835-9ABE-4ECA-9908-737748A49E69}" srcOrd="1" destOrd="0" presId="urn:microsoft.com/office/officeart/2005/8/layout/venn2"/>
    <dgm:cxn modelId="{8352E54B-4E5C-4E98-8639-A84340FFF63E}" type="presParOf" srcId="{AEB635FF-090A-4D9F-AAD5-98D761F63A23}" destId="{E2C41765-1AC9-4B13-9970-920307498CEE}" srcOrd="1" destOrd="0" presId="urn:microsoft.com/office/officeart/2005/8/layout/venn2"/>
    <dgm:cxn modelId="{124F7762-9215-4364-BB88-E7384286C245}" type="presParOf" srcId="{E2C41765-1AC9-4B13-9970-920307498CEE}" destId="{75930A20-BDD0-4DB8-B252-3BB8AF6E9404}" srcOrd="0" destOrd="0" presId="urn:microsoft.com/office/officeart/2005/8/layout/venn2"/>
    <dgm:cxn modelId="{91D09BEE-B4A9-45C4-9BD4-17D0D54D37D1}" type="presParOf" srcId="{E2C41765-1AC9-4B13-9970-920307498CEE}" destId="{41451F46-E3EC-4CFD-95AC-61EECA51AC3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FA22C-7802-4038-B0E6-28EF760D608B}">
      <dsp:nvSpPr>
        <dsp:cNvPr id="0" name=""/>
        <dsp:cNvSpPr/>
      </dsp:nvSpPr>
      <dsp:spPr>
        <a:xfrm>
          <a:off x="891282" y="2375084"/>
          <a:ext cx="1669851" cy="111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kern="1200" dirty="0"/>
            <a:t>‘Honda’</a:t>
          </a:r>
          <a:endParaRPr lang="en-US" sz="2700" kern="1200" dirty="0"/>
        </a:p>
      </dsp:txBody>
      <dsp:txXfrm>
        <a:off x="1158458" y="2375084"/>
        <a:ext cx="1402675" cy="1113790"/>
      </dsp:txXfrm>
    </dsp:sp>
    <dsp:sp modelId="{38E4D994-6822-42DD-BBA4-DC96B07D7431}">
      <dsp:nvSpPr>
        <dsp:cNvPr id="0" name=""/>
        <dsp:cNvSpPr/>
      </dsp:nvSpPr>
      <dsp:spPr>
        <a:xfrm>
          <a:off x="694" y="1929791"/>
          <a:ext cx="1113234" cy="11132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kern="1200" dirty="0" err="1"/>
            <a:t>str</a:t>
          </a:r>
          <a:endParaRPr lang="en-US" sz="3200" kern="1200" dirty="0"/>
        </a:p>
      </dsp:txBody>
      <dsp:txXfrm>
        <a:off x="163723" y="2092820"/>
        <a:ext cx="787176" cy="787176"/>
      </dsp:txXfrm>
    </dsp:sp>
    <dsp:sp modelId="{F84072C3-B051-473B-94C0-3D2B47A7518C}">
      <dsp:nvSpPr>
        <dsp:cNvPr id="0" name=""/>
        <dsp:cNvSpPr/>
      </dsp:nvSpPr>
      <dsp:spPr>
        <a:xfrm>
          <a:off x="3674367" y="2375084"/>
          <a:ext cx="1669851" cy="111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kern="1200" dirty="0"/>
            <a:t>14</a:t>
          </a:r>
          <a:endParaRPr lang="en-US" sz="2700" kern="1200" dirty="0"/>
        </a:p>
      </dsp:txBody>
      <dsp:txXfrm>
        <a:off x="3941544" y="2375084"/>
        <a:ext cx="1402675" cy="1113790"/>
      </dsp:txXfrm>
    </dsp:sp>
    <dsp:sp modelId="{8C97B959-EF6F-49EF-BE3C-5BD8A40019D3}">
      <dsp:nvSpPr>
        <dsp:cNvPr id="0" name=""/>
        <dsp:cNvSpPr/>
      </dsp:nvSpPr>
      <dsp:spPr>
        <a:xfrm>
          <a:off x="2783780" y="1929791"/>
          <a:ext cx="1113234" cy="11132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kern="1200" dirty="0"/>
            <a:t>int</a:t>
          </a:r>
          <a:endParaRPr lang="en-US" sz="3200" kern="1200" dirty="0"/>
        </a:p>
      </dsp:txBody>
      <dsp:txXfrm>
        <a:off x="2946809" y="2092820"/>
        <a:ext cx="787176" cy="787176"/>
      </dsp:txXfrm>
    </dsp:sp>
    <dsp:sp modelId="{F829DE6F-3BE0-4014-BC29-9B16353151D7}">
      <dsp:nvSpPr>
        <dsp:cNvPr id="0" name=""/>
        <dsp:cNvSpPr/>
      </dsp:nvSpPr>
      <dsp:spPr>
        <a:xfrm>
          <a:off x="6457453" y="2375084"/>
          <a:ext cx="1669851" cy="11137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92024" rIns="192024" bIns="192024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700" kern="1200" dirty="0"/>
            <a:t>14.231</a:t>
          </a:r>
          <a:endParaRPr lang="en-US" sz="2700" kern="1200" dirty="0"/>
        </a:p>
      </dsp:txBody>
      <dsp:txXfrm>
        <a:off x="6724630" y="2375084"/>
        <a:ext cx="1402675" cy="1113790"/>
      </dsp:txXfrm>
    </dsp:sp>
    <dsp:sp modelId="{CE213C7A-A6E9-40C3-AB5D-693A6A005389}">
      <dsp:nvSpPr>
        <dsp:cNvPr id="0" name=""/>
        <dsp:cNvSpPr/>
      </dsp:nvSpPr>
      <dsp:spPr>
        <a:xfrm>
          <a:off x="5566866" y="1929791"/>
          <a:ext cx="1113234" cy="11132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200" kern="1200" dirty="0" err="1"/>
            <a:t>float</a:t>
          </a:r>
          <a:endParaRPr lang="en-US" sz="3200" kern="1200" dirty="0"/>
        </a:p>
      </dsp:txBody>
      <dsp:txXfrm>
        <a:off x="5729895" y="2092820"/>
        <a:ext cx="787176" cy="787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CC67E-5E34-43FF-B555-F778278A31BE}">
      <dsp:nvSpPr>
        <dsp:cNvPr id="0" name=""/>
        <dsp:cNvSpPr/>
      </dsp:nvSpPr>
      <dsp:spPr>
        <a:xfrm>
          <a:off x="0" y="0"/>
          <a:ext cx="9844311" cy="1152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5F12586-A779-47B1-AC33-B5E0406DBC65}">
      <dsp:nvSpPr>
        <dsp:cNvPr id="0" name=""/>
        <dsp:cNvSpPr/>
      </dsp:nvSpPr>
      <dsp:spPr>
        <a:xfrm>
          <a:off x="8875145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9</a:t>
          </a:r>
          <a:endParaRPr lang="en-US" sz="1600" kern="1200" dirty="0"/>
        </a:p>
      </dsp:txBody>
      <dsp:txXfrm>
        <a:off x="8875145" y="304428"/>
        <a:ext cx="672950" cy="576000"/>
      </dsp:txXfrm>
    </dsp:sp>
    <dsp:sp modelId="{659FD62F-F2FC-42B0-8307-3AFA3F06A5AC}">
      <dsp:nvSpPr>
        <dsp:cNvPr id="0" name=""/>
        <dsp:cNvSpPr/>
      </dsp:nvSpPr>
      <dsp:spPr>
        <a:xfrm>
          <a:off x="8067604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8</a:t>
          </a:r>
          <a:endParaRPr lang="en-US" sz="1600" kern="1200" dirty="0"/>
        </a:p>
      </dsp:txBody>
      <dsp:txXfrm>
        <a:off x="8067604" y="304428"/>
        <a:ext cx="672950" cy="576000"/>
      </dsp:txXfrm>
    </dsp:sp>
    <dsp:sp modelId="{F3B059B9-FF36-4D9E-8BCE-A170A3BFB6F2}">
      <dsp:nvSpPr>
        <dsp:cNvPr id="0" name=""/>
        <dsp:cNvSpPr/>
      </dsp:nvSpPr>
      <dsp:spPr>
        <a:xfrm>
          <a:off x="7260063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7</a:t>
          </a:r>
          <a:endParaRPr lang="en-US" sz="1600" kern="1200" dirty="0"/>
        </a:p>
      </dsp:txBody>
      <dsp:txXfrm>
        <a:off x="7260063" y="304428"/>
        <a:ext cx="672950" cy="576000"/>
      </dsp:txXfrm>
    </dsp:sp>
    <dsp:sp modelId="{BE703C74-3570-4011-B61D-0A5967BFF90D}">
      <dsp:nvSpPr>
        <dsp:cNvPr id="0" name=""/>
        <dsp:cNvSpPr/>
      </dsp:nvSpPr>
      <dsp:spPr>
        <a:xfrm>
          <a:off x="6452522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6</a:t>
          </a:r>
          <a:endParaRPr lang="en-US" sz="1600" kern="1200" dirty="0"/>
        </a:p>
      </dsp:txBody>
      <dsp:txXfrm>
        <a:off x="6452522" y="304428"/>
        <a:ext cx="672950" cy="576000"/>
      </dsp:txXfrm>
    </dsp:sp>
    <dsp:sp modelId="{FE74C108-A135-4A47-9266-9A771D4B166D}">
      <dsp:nvSpPr>
        <dsp:cNvPr id="0" name=""/>
        <dsp:cNvSpPr/>
      </dsp:nvSpPr>
      <dsp:spPr>
        <a:xfrm>
          <a:off x="5644981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5</a:t>
          </a:r>
          <a:endParaRPr lang="en-US" sz="1600" kern="1200" dirty="0"/>
        </a:p>
      </dsp:txBody>
      <dsp:txXfrm>
        <a:off x="5644981" y="304428"/>
        <a:ext cx="672950" cy="576000"/>
      </dsp:txXfrm>
    </dsp:sp>
    <dsp:sp modelId="{86D70D16-22B9-49FD-886D-B1CEB9CFE825}">
      <dsp:nvSpPr>
        <dsp:cNvPr id="0" name=""/>
        <dsp:cNvSpPr/>
      </dsp:nvSpPr>
      <dsp:spPr>
        <a:xfrm>
          <a:off x="4837440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4</a:t>
          </a:r>
          <a:endParaRPr lang="en-US" sz="1600" kern="1200" dirty="0"/>
        </a:p>
      </dsp:txBody>
      <dsp:txXfrm>
        <a:off x="4837440" y="304428"/>
        <a:ext cx="672950" cy="576000"/>
      </dsp:txXfrm>
    </dsp:sp>
    <dsp:sp modelId="{2ACF9396-472C-4AAD-9C11-68E544C09CD4}">
      <dsp:nvSpPr>
        <dsp:cNvPr id="0" name=""/>
        <dsp:cNvSpPr/>
      </dsp:nvSpPr>
      <dsp:spPr>
        <a:xfrm>
          <a:off x="4029898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3</a:t>
          </a:r>
          <a:endParaRPr lang="en-US" sz="1600" kern="1200" dirty="0"/>
        </a:p>
      </dsp:txBody>
      <dsp:txXfrm>
        <a:off x="4029898" y="304428"/>
        <a:ext cx="672950" cy="576000"/>
      </dsp:txXfrm>
    </dsp:sp>
    <dsp:sp modelId="{02BE4488-17F9-48AD-A4CA-EA0A31DF89E3}">
      <dsp:nvSpPr>
        <dsp:cNvPr id="0" name=""/>
        <dsp:cNvSpPr/>
      </dsp:nvSpPr>
      <dsp:spPr>
        <a:xfrm>
          <a:off x="3222357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2</a:t>
          </a:r>
          <a:endParaRPr lang="en-US" sz="1600" kern="1200" dirty="0"/>
        </a:p>
      </dsp:txBody>
      <dsp:txXfrm>
        <a:off x="3222357" y="304428"/>
        <a:ext cx="672950" cy="576000"/>
      </dsp:txXfrm>
    </dsp:sp>
    <dsp:sp modelId="{C4554DBD-494D-4CE7-AE2D-859DDC96B2DF}">
      <dsp:nvSpPr>
        <dsp:cNvPr id="0" name=""/>
        <dsp:cNvSpPr/>
      </dsp:nvSpPr>
      <dsp:spPr>
        <a:xfrm>
          <a:off x="2414816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1</a:t>
          </a:r>
          <a:endParaRPr lang="en-US" sz="1600" kern="1200" dirty="0"/>
        </a:p>
      </dsp:txBody>
      <dsp:txXfrm>
        <a:off x="2414816" y="304428"/>
        <a:ext cx="672950" cy="576000"/>
      </dsp:txXfrm>
    </dsp:sp>
    <dsp:sp modelId="{B5EA512B-DAFB-4B4A-A9BB-727AFF0F7B22}">
      <dsp:nvSpPr>
        <dsp:cNvPr id="0" name=""/>
        <dsp:cNvSpPr/>
      </dsp:nvSpPr>
      <dsp:spPr>
        <a:xfrm>
          <a:off x="1607275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0</a:t>
          </a:r>
          <a:endParaRPr lang="en-US" sz="1600" kern="1200" dirty="0"/>
        </a:p>
      </dsp:txBody>
      <dsp:txXfrm>
        <a:off x="1607275" y="304428"/>
        <a:ext cx="672950" cy="576000"/>
      </dsp:txXfrm>
    </dsp:sp>
    <dsp:sp modelId="{55F97963-EC3E-4E71-AF22-679D3D3E7793}">
      <dsp:nvSpPr>
        <dsp:cNvPr id="0" name=""/>
        <dsp:cNvSpPr/>
      </dsp:nvSpPr>
      <dsp:spPr>
        <a:xfrm>
          <a:off x="799734" y="304428"/>
          <a:ext cx="672950" cy="57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1920" rIns="0" bIns="1219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200" b="1" kern="1200" dirty="0"/>
            <a:t>Indeks ke-</a:t>
          </a:r>
          <a:endParaRPr lang="en-US" sz="1200" b="1" kern="1200" dirty="0"/>
        </a:p>
      </dsp:txBody>
      <dsp:txXfrm>
        <a:off x="799734" y="304428"/>
        <a:ext cx="672950" cy="576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D1A94-D5FB-4C2A-8679-1D60A064F128}">
      <dsp:nvSpPr>
        <dsp:cNvPr id="0" name=""/>
        <dsp:cNvSpPr/>
      </dsp:nvSpPr>
      <dsp:spPr>
        <a:xfrm>
          <a:off x="985337" y="0"/>
          <a:ext cx="3222923" cy="2149103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“Honda”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kern="1200" dirty="0"/>
            <a:t>“Toyota”</a:t>
          </a:r>
          <a:endParaRPr lang="en-US" sz="1800" kern="1200" dirty="0"/>
        </a:p>
      </dsp:txBody>
      <dsp:txXfrm>
        <a:off x="1750782" y="161182"/>
        <a:ext cx="1692034" cy="365347"/>
      </dsp:txXfrm>
    </dsp:sp>
    <dsp:sp modelId="{75930A20-BDD0-4DB8-B252-3BB8AF6E9404}">
      <dsp:nvSpPr>
        <dsp:cNvPr id="0" name=""/>
        <dsp:cNvSpPr/>
      </dsp:nvSpPr>
      <dsp:spPr>
        <a:xfrm>
          <a:off x="1823485" y="867603"/>
          <a:ext cx="1546628" cy="951171"/>
        </a:xfrm>
        <a:prstGeom prst="ellipse">
          <a:avLst/>
        </a:prstGeom>
        <a:gradFill rotWithShape="0">
          <a:gsLst>
            <a:gs pos="0">
              <a:schemeClr val="accent1">
                <a:shade val="50000"/>
                <a:hueOff val="-476290"/>
                <a:satOff val="-1879"/>
                <a:lumOff val="4440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shade val="50000"/>
                <a:hueOff val="-476290"/>
                <a:satOff val="-1879"/>
                <a:lumOff val="4440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shade val="50000"/>
                <a:hueOff val="-476290"/>
                <a:satOff val="-1879"/>
                <a:lumOff val="4440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200" kern="1200" dirty="0"/>
            <a:t>“</a:t>
          </a:r>
          <a:r>
            <a:rPr lang="id-ID" sz="1200" kern="1200" dirty="0" err="1"/>
            <a:t>Daihatsu</a:t>
          </a:r>
          <a:r>
            <a:rPr lang="id-ID" sz="1200" kern="1200" dirty="0"/>
            <a:t>”</a:t>
          </a:r>
          <a:br>
            <a:rPr lang="id-ID" sz="1200" kern="1200" dirty="0"/>
          </a:br>
          <a:r>
            <a:rPr lang="id-ID" sz="1200" kern="1200" dirty="0"/>
            <a:t>“</a:t>
          </a:r>
          <a:r>
            <a:rPr lang="id-ID" sz="1200" kern="1200" dirty="0" err="1"/>
            <a:t>Nissan</a:t>
          </a:r>
          <a:r>
            <a:rPr lang="id-ID" sz="1200" kern="1200" dirty="0"/>
            <a:t>”</a:t>
          </a:r>
          <a:endParaRPr lang="en-US" sz="1200" kern="1200" dirty="0"/>
        </a:p>
      </dsp:txBody>
      <dsp:txXfrm>
        <a:off x="2049983" y="1105396"/>
        <a:ext cx="1093631" cy="475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6AA4B-B369-464E-87ED-CDDE54C6E821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C4AB0-3083-4913-B494-ED39D764A6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214-15E6-4D79-8565-0C28680EFC37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1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57BC-681E-4A5F-9FE9-B1E07BBFCC98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8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300DD-B3ED-4458-A0E6-07DB5EF3BF9F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36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AF8C8-92C9-4624-B8AF-49BBD087F508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1168A-A735-486C-A67B-1AD3B182161E}" type="datetime1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84FB7-E94D-413A-9447-E526D3542396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16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C88FB-811D-4449-85CF-AEDAFF18E058}" type="datetime1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93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2C406-076A-4CAA-BD3C-FCD5523844B4}" type="datetime1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4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7328-C8F6-492A-B440-FB824141F401}" type="datetime1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0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BDDB-8F40-4858-A998-69F178E355CD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99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31FE6-02B5-4901-BB66-0C7B22C9037B}" type="datetime1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7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E1557373-5022-450B-A5EA-F509CBAC9A42}" type="datetime1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8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923A70FF-C050-4B87-864F-853A7A7F9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9FFF327-FB45-46A5-804B-4073C2F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3511570"/>
            <a:ext cx="10190071" cy="2076332"/>
          </a:xfrm>
        </p:spPr>
        <p:txBody>
          <a:bodyPr anchor="t">
            <a:normAutofit/>
          </a:bodyPr>
          <a:lstStyle/>
          <a:p>
            <a:r>
              <a:rPr lang="id-ID" sz="5400" dirty="0">
                <a:solidFill>
                  <a:srgbClr val="FFFFFF"/>
                </a:solidFill>
              </a:rPr>
              <a:t>CAMP 1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6962F750-1A80-46D9-91A2-0521E558D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2228760"/>
            <a:ext cx="9781327" cy="1117667"/>
          </a:xfrm>
        </p:spPr>
        <p:txBody>
          <a:bodyPr anchor="b">
            <a:normAutofit/>
          </a:bodyPr>
          <a:lstStyle/>
          <a:p>
            <a:r>
              <a:rPr lang="id-ID" sz="2200" dirty="0" err="1">
                <a:solidFill>
                  <a:srgbClr val="FFFFFF"/>
                </a:solidFill>
              </a:rPr>
              <a:t>Introduction</a:t>
            </a:r>
            <a:r>
              <a:rPr lang="id-ID" sz="2200" dirty="0">
                <a:solidFill>
                  <a:srgbClr val="FFFFFF"/>
                </a:solidFill>
              </a:rPr>
              <a:t> </a:t>
            </a:r>
            <a:r>
              <a:rPr lang="id-ID" sz="2200" dirty="0" err="1">
                <a:solidFill>
                  <a:srgbClr val="FFFFFF"/>
                </a:solidFill>
              </a:rPr>
              <a:t>to</a:t>
            </a:r>
            <a:r>
              <a:rPr lang="id-ID" sz="2200" dirty="0">
                <a:solidFill>
                  <a:srgbClr val="FFFFFF"/>
                </a:solidFill>
              </a:rPr>
              <a:t> </a:t>
            </a:r>
            <a:r>
              <a:rPr lang="id-ID" sz="2200">
                <a:solidFill>
                  <a:srgbClr val="FFFFFF"/>
                </a:solidFill>
              </a:rPr>
              <a:t>Python</a:t>
            </a:r>
            <a:endParaRPr lang="en-US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F521A3F7-96A6-44E7-92F3-C4EEA64E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6EE5BC6-8AE7-43B3-B87A-8D992A22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85D8C9D4-02D8-4720-9CC4-AD3BFEC4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List</a:t>
            </a:r>
            <a:r>
              <a:rPr lang="id-ID" dirty="0"/>
              <a:t> bersifat </a:t>
            </a:r>
            <a:r>
              <a:rPr lang="id-ID" dirty="0" err="1"/>
              <a:t>mutable</a:t>
            </a:r>
            <a:r>
              <a:rPr lang="id-ID" dirty="0"/>
              <a:t>, sehingga kita dapat mengubahnya.</a:t>
            </a:r>
          </a:p>
          <a:p>
            <a:r>
              <a:rPr lang="id-ID" dirty="0" err="1"/>
              <a:t>Extend</a:t>
            </a:r>
            <a:r>
              <a:rPr lang="id-ID" dirty="0"/>
              <a:t> untuk menambah </a:t>
            </a:r>
            <a:r>
              <a:rPr lang="id-ID" dirty="0" err="1"/>
              <a:t>element</a:t>
            </a:r>
            <a:r>
              <a:rPr lang="id-ID" dirty="0"/>
              <a:t> pada </a:t>
            </a:r>
            <a:r>
              <a:rPr lang="id-ID" dirty="0" err="1"/>
              <a:t>list</a:t>
            </a:r>
            <a:r>
              <a:rPr lang="id-ID" dirty="0"/>
              <a:t>:</a:t>
            </a:r>
          </a:p>
          <a:p>
            <a:pPr lvl="1"/>
            <a:r>
              <a:rPr lang="id-ID" dirty="0"/>
              <a:t>Dengan menambahkan ‘dot’ pada nama variabel, kemudian diikuti dengan tanda kurung.</a:t>
            </a:r>
          </a:p>
          <a:p>
            <a:pPr lvl="1"/>
            <a:r>
              <a:rPr lang="id-ID" dirty="0"/>
              <a:t>Contoh:</a:t>
            </a:r>
          </a:p>
          <a:p>
            <a:pPr lvl="1"/>
            <a:endParaRPr lang="id-ID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874EC77-2BA1-4B41-8F5B-A22EC83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10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F37146C-F899-4A75-97AF-CBA9DC9F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4803004"/>
            <a:ext cx="4791282" cy="1224308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71D27418-4704-4FE7-B6A9-0D281892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4803004"/>
            <a:ext cx="5064769" cy="1224308"/>
          </a:xfrm>
          <a:prstGeom prst="rect">
            <a:avLst/>
          </a:prstGeom>
        </p:spPr>
      </p:pic>
      <p:sp>
        <p:nvSpPr>
          <p:cNvPr id="9" name="Panah: Kanan 8">
            <a:extLst>
              <a:ext uri="{FF2B5EF4-FFF2-40B4-BE49-F238E27FC236}">
                <a16:creationId xmlns:a16="http://schemas.microsoft.com/office/drawing/2014/main" id="{C095EBB3-68A4-49E8-9594-BEA87D6F6CC2}"/>
              </a:ext>
            </a:extLst>
          </p:cNvPr>
          <p:cNvSpPr/>
          <p:nvPr/>
        </p:nvSpPr>
        <p:spPr>
          <a:xfrm>
            <a:off x="5731098" y="5267459"/>
            <a:ext cx="901521" cy="4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08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48F3812-19D7-4202-BEBE-AEC4968B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52C1FC7-27B3-4B14-9582-7EA27208D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Append</a:t>
            </a:r>
            <a:r>
              <a:rPr lang="id-ID" dirty="0"/>
              <a:t> untuk menambah 1 </a:t>
            </a:r>
            <a:r>
              <a:rPr lang="id-ID" dirty="0" err="1"/>
              <a:t>element</a:t>
            </a:r>
            <a:r>
              <a:rPr lang="id-ID" dirty="0"/>
              <a:t> pada </a:t>
            </a:r>
            <a:r>
              <a:rPr lang="id-ID" dirty="0" err="1"/>
              <a:t>list</a:t>
            </a:r>
            <a:r>
              <a:rPr lang="id-ID" dirty="0"/>
              <a:t>:</a:t>
            </a:r>
          </a:p>
          <a:p>
            <a:pPr lvl="1"/>
            <a:r>
              <a:rPr lang="id-ID" dirty="0"/>
              <a:t>Dengan menambahkan ‘dot’ pada nama variabel, kemudian diikuti dengan tanda kurung.</a:t>
            </a:r>
          </a:p>
          <a:p>
            <a:pPr lvl="1"/>
            <a:r>
              <a:rPr lang="id-ID" dirty="0"/>
              <a:t>Contoh:</a:t>
            </a:r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F7035E7-31D0-41D0-B50A-CDCA55E9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11</a:t>
            </a:fld>
            <a:endParaRPr lang="en-US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A98FF721-3A55-474F-95A0-7EBD69F2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76528"/>
            <a:ext cx="6028359" cy="1104095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8CEC6EFD-0062-4C67-92B9-024B4775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" y="4676528"/>
            <a:ext cx="5064769" cy="1224308"/>
          </a:xfrm>
          <a:prstGeom prst="rect">
            <a:avLst/>
          </a:prstGeom>
        </p:spPr>
      </p:pic>
      <p:sp>
        <p:nvSpPr>
          <p:cNvPr id="10" name="Panah: Kanan 9">
            <a:extLst>
              <a:ext uri="{FF2B5EF4-FFF2-40B4-BE49-F238E27FC236}">
                <a16:creationId xmlns:a16="http://schemas.microsoft.com/office/drawing/2014/main" id="{2AF6E327-74A3-4F9C-9909-185BC12FC494}"/>
              </a:ext>
            </a:extLst>
          </p:cNvPr>
          <p:cNvSpPr/>
          <p:nvPr/>
        </p:nvSpPr>
        <p:spPr>
          <a:xfrm>
            <a:off x="5194479" y="5069741"/>
            <a:ext cx="901521" cy="4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C866CAD-D019-4714-B43A-F51B34DC4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E684EEDA-3D84-451C-BA5A-029BD49B8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List</a:t>
            </a:r>
            <a:r>
              <a:rPr lang="id-ID" dirty="0"/>
              <a:t> bersifat </a:t>
            </a:r>
            <a:r>
              <a:rPr lang="id-ID" dirty="0" err="1"/>
              <a:t>mutable</a:t>
            </a:r>
            <a:r>
              <a:rPr lang="id-ID" dirty="0"/>
              <a:t>, sehingga kita dapat mengganti </a:t>
            </a:r>
            <a:r>
              <a:rPr lang="id-ID" dirty="0" err="1"/>
              <a:t>element</a:t>
            </a:r>
            <a:r>
              <a:rPr lang="id-ID" dirty="0"/>
              <a:t> di dalam </a:t>
            </a:r>
            <a:r>
              <a:rPr lang="id-ID" dirty="0" err="1"/>
              <a:t>list</a:t>
            </a:r>
            <a:endParaRPr lang="id-ID" dirty="0"/>
          </a:p>
          <a:p>
            <a:r>
              <a:rPr lang="id-ID" dirty="0"/>
              <a:t>Sebagai contoh, kita dapat mengganti </a:t>
            </a:r>
            <a:r>
              <a:rPr lang="id-ID" dirty="0" err="1"/>
              <a:t>element</a:t>
            </a:r>
            <a:r>
              <a:rPr lang="id-ID" dirty="0"/>
              <a:t> pertama pada </a:t>
            </a:r>
            <a:r>
              <a:rPr lang="id-ID" dirty="0" err="1"/>
              <a:t>list</a:t>
            </a:r>
            <a:r>
              <a:rPr lang="id-ID" dirty="0"/>
              <a:t> :</a:t>
            </a:r>
          </a:p>
          <a:p>
            <a:pPr marL="0" indent="0">
              <a:buNone/>
            </a:pPr>
            <a:endParaRPr lang="id-ID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70946C1-EED6-4798-8D1F-8542BB77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12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833FD6F1-3839-400B-A5C8-8F0B97BA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46"/>
          <a:stretch/>
        </p:blipFill>
        <p:spPr>
          <a:xfrm>
            <a:off x="1115026" y="3979457"/>
            <a:ext cx="7372149" cy="790726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7BAE664E-52DA-46B9-9012-99342697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82" y="5576979"/>
            <a:ext cx="6341842" cy="1101990"/>
          </a:xfrm>
          <a:prstGeom prst="rect">
            <a:avLst/>
          </a:prstGeom>
        </p:spPr>
      </p:pic>
      <p:sp>
        <p:nvSpPr>
          <p:cNvPr id="9" name="Panah: Kanan 8">
            <a:extLst>
              <a:ext uri="{FF2B5EF4-FFF2-40B4-BE49-F238E27FC236}">
                <a16:creationId xmlns:a16="http://schemas.microsoft.com/office/drawing/2014/main" id="{AAF46896-C359-418A-BC25-42A7499845FC}"/>
              </a:ext>
            </a:extLst>
          </p:cNvPr>
          <p:cNvSpPr/>
          <p:nvPr/>
        </p:nvSpPr>
        <p:spPr>
          <a:xfrm rot="5400000">
            <a:off x="4459201" y="5007516"/>
            <a:ext cx="683796" cy="33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2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8F974C8-E6CD-438D-877D-CEB27D74F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B671B04-3B0C-4AE3-99CF-F8F697CBF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Kita juga dapat menghapus </a:t>
            </a:r>
            <a:r>
              <a:rPr lang="id-ID" dirty="0" err="1"/>
              <a:t>element</a:t>
            </a:r>
            <a:r>
              <a:rPr lang="id-ID" dirty="0"/>
              <a:t> di dalam </a:t>
            </a:r>
            <a:r>
              <a:rPr lang="id-ID" dirty="0" err="1"/>
              <a:t>list</a:t>
            </a:r>
            <a:r>
              <a:rPr lang="id-ID" dirty="0"/>
              <a:t> dengan menggunakan “</a:t>
            </a:r>
            <a:r>
              <a:rPr lang="id-ID" dirty="0" err="1"/>
              <a:t>del</a:t>
            </a:r>
            <a:r>
              <a:rPr lang="id-ID" dirty="0"/>
              <a:t>” </a:t>
            </a:r>
            <a:r>
              <a:rPr lang="id-ID" dirty="0" err="1"/>
              <a:t>command</a:t>
            </a:r>
            <a:endParaRPr lang="id-ID" dirty="0"/>
          </a:p>
          <a:p>
            <a:r>
              <a:rPr lang="id-ID" dirty="0"/>
              <a:t>Secara sederhana, seperti berikut: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3E9217C-8889-4B9B-9EF3-CD950BA1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13</a:t>
            </a:fld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922CD05B-8C21-4D32-BCA0-C8173BD2AB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34"/>
          <a:stretch/>
        </p:blipFill>
        <p:spPr>
          <a:xfrm>
            <a:off x="1256695" y="3681905"/>
            <a:ext cx="6341842" cy="638777"/>
          </a:xfrm>
          <a:prstGeom prst="rect">
            <a:avLst/>
          </a:prstGeom>
        </p:spPr>
      </p:pic>
      <p:sp>
        <p:nvSpPr>
          <p:cNvPr id="8" name="Panah: Kanan 7">
            <a:extLst>
              <a:ext uri="{FF2B5EF4-FFF2-40B4-BE49-F238E27FC236}">
                <a16:creationId xmlns:a16="http://schemas.microsoft.com/office/drawing/2014/main" id="{B350BC0E-117F-43E8-8E84-6FEF7FBAA8EA}"/>
              </a:ext>
            </a:extLst>
          </p:cNvPr>
          <p:cNvSpPr/>
          <p:nvPr/>
        </p:nvSpPr>
        <p:spPr>
          <a:xfrm rot="5400000">
            <a:off x="4082027" y="4684125"/>
            <a:ext cx="683796" cy="332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6AF5D2E-BE30-4FE8-847E-53349480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95" y="5379699"/>
            <a:ext cx="6334460" cy="12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473DE97-4A65-497A-A64E-A068E26CD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F69035E-92CD-42C8-BF46-407891EF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Kita dapat mengonversi dari </a:t>
            </a:r>
            <a:r>
              <a:rPr lang="id-ID" dirty="0" err="1"/>
              <a:t>string</a:t>
            </a:r>
            <a:r>
              <a:rPr lang="id-ID" dirty="0"/>
              <a:t> ke </a:t>
            </a:r>
            <a:r>
              <a:rPr lang="id-ID" dirty="0" err="1"/>
              <a:t>list</a:t>
            </a:r>
            <a:r>
              <a:rPr lang="id-ID" dirty="0"/>
              <a:t> menggunakan “</a:t>
            </a:r>
            <a:r>
              <a:rPr lang="id-ID" dirty="0" err="1"/>
              <a:t>split</a:t>
            </a:r>
            <a:r>
              <a:rPr lang="id-ID" dirty="0"/>
              <a:t>”</a:t>
            </a:r>
          </a:p>
          <a:p>
            <a:r>
              <a:rPr lang="id-ID" dirty="0"/>
              <a:t>Seperti contohnya, penggunaan </a:t>
            </a:r>
            <a:r>
              <a:rPr lang="id-ID" dirty="0" err="1"/>
              <a:t>split</a:t>
            </a:r>
            <a:r>
              <a:rPr lang="id-ID" dirty="0"/>
              <a:t> untuk mengonversi kumpulan karakter yang dipisahkan dengan spasi atau tanda koma menjadi setiap </a:t>
            </a:r>
            <a:r>
              <a:rPr lang="id-ID" dirty="0" err="1"/>
              <a:t>element</a:t>
            </a:r>
            <a:r>
              <a:rPr lang="id-ID" dirty="0"/>
              <a:t> di dalam </a:t>
            </a:r>
            <a:r>
              <a:rPr lang="id-ID" dirty="0" err="1"/>
              <a:t>list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7C7A7DB-C8E9-4614-9715-E4C27EC1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14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EC5B5556-2C6A-474A-B51C-2B251F89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80" y="4125061"/>
            <a:ext cx="6368940" cy="1185941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E7AE2D8A-945A-492A-A8F1-DB339DF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7"/>
          <a:stretch/>
        </p:blipFill>
        <p:spPr>
          <a:xfrm>
            <a:off x="1178080" y="5697415"/>
            <a:ext cx="5950739" cy="905394"/>
          </a:xfrm>
          <a:prstGeom prst="rect">
            <a:avLst/>
          </a:prstGeom>
        </p:spPr>
      </p:pic>
      <p:sp>
        <p:nvSpPr>
          <p:cNvPr id="9" name="Persegi Panjang 8">
            <a:extLst>
              <a:ext uri="{FF2B5EF4-FFF2-40B4-BE49-F238E27FC236}">
                <a16:creationId xmlns:a16="http://schemas.microsoft.com/office/drawing/2014/main" id="{281562D2-17F4-4803-8A76-45875A158ED3}"/>
              </a:ext>
            </a:extLst>
          </p:cNvPr>
          <p:cNvSpPr/>
          <p:nvPr/>
        </p:nvSpPr>
        <p:spPr>
          <a:xfrm>
            <a:off x="6646986" y="5633611"/>
            <a:ext cx="404445" cy="356882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A96E95A-A30A-44B4-BFB3-39B09285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A34A67F-694A-4D15-A0EC-CDD1ACEE0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/>
              <a:t>Ketika kita menentukan satu variabel, B = A, maka A dan B adalah merujuk pada </a:t>
            </a:r>
            <a:r>
              <a:rPr lang="id-ID" dirty="0" err="1"/>
              <a:t>list</a:t>
            </a:r>
            <a:r>
              <a:rPr lang="id-ID" dirty="0"/>
              <a:t> yang sama.</a:t>
            </a:r>
          </a:p>
          <a:p>
            <a:r>
              <a:rPr lang="id-ID" dirty="0"/>
              <a:t>Kondisi ini dikenal dengan </a:t>
            </a:r>
            <a:r>
              <a:rPr lang="id-ID" dirty="0" err="1"/>
              <a:t>aliasing</a:t>
            </a:r>
            <a:r>
              <a:rPr lang="id-ID" dirty="0"/>
              <a:t>.</a:t>
            </a:r>
          </a:p>
          <a:p>
            <a:r>
              <a:rPr lang="id-ID" dirty="0"/>
              <a:t>Sebagai contohnya, </a:t>
            </a:r>
            <a:r>
              <a:rPr lang="id-ID" dirty="0" err="1"/>
              <a:t>list_a</a:t>
            </a:r>
            <a:r>
              <a:rPr lang="id-ID" dirty="0"/>
              <a:t> mengandung </a:t>
            </a:r>
            <a:r>
              <a:rPr lang="id-ID" dirty="0" err="1"/>
              <a:t>element</a:t>
            </a:r>
            <a:r>
              <a:rPr lang="id-ID" dirty="0"/>
              <a:t> seperti berikut:</a:t>
            </a:r>
          </a:p>
          <a:p>
            <a:endParaRPr lang="id-ID" dirty="0"/>
          </a:p>
          <a:p>
            <a:endParaRPr lang="id-ID" dirty="0"/>
          </a:p>
          <a:p>
            <a:r>
              <a:rPr lang="id-ID" dirty="0"/>
              <a:t>Kemudian, karena </a:t>
            </a:r>
            <a:r>
              <a:rPr lang="id-ID" dirty="0" err="1"/>
              <a:t>list_b</a:t>
            </a:r>
            <a:r>
              <a:rPr lang="id-ID" dirty="0"/>
              <a:t> adalah sama dengan </a:t>
            </a:r>
            <a:r>
              <a:rPr lang="id-ID" dirty="0" err="1"/>
              <a:t>list_a</a:t>
            </a:r>
            <a:r>
              <a:rPr lang="id-ID" dirty="0"/>
              <a:t>, sehingga apabila kita mengubah </a:t>
            </a:r>
            <a:r>
              <a:rPr lang="id-ID" dirty="0" err="1"/>
              <a:t>element</a:t>
            </a:r>
            <a:r>
              <a:rPr lang="id-ID" dirty="0"/>
              <a:t> di dalam </a:t>
            </a:r>
            <a:r>
              <a:rPr lang="id-ID" dirty="0" err="1"/>
              <a:t>list_a</a:t>
            </a:r>
            <a:r>
              <a:rPr lang="id-ID" dirty="0"/>
              <a:t>, maka </a:t>
            </a:r>
            <a:r>
              <a:rPr lang="id-ID" dirty="0" err="1"/>
              <a:t>element</a:t>
            </a:r>
            <a:r>
              <a:rPr lang="id-ID" dirty="0"/>
              <a:t> di dalam </a:t>
            </a:r>
            <a:r>
              <a:rPr lang="id-ID" dirty="0" err="1"/>
              <a:t>list_b</a:t>
            </a:r>
            <a:r>
              <a:rPr lang="id-ID" dirty="0"/>
              <a:t> juga ikut terubah. </a:t>
            </a:r>
            <a:r>
              <a:rPr lang="id-ID" dirty="0" err="1"/>
              <a:t>Begitupun</a:t>
            </a:r>
            <a:r>
              <a:rPr lang="id-ID" dirty="0"/>
              <a:t> sebaliknya.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FFC8D74-6409-46A8-B086-B23CE44A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15</a:t>
            </a:fld>
            <a:endParaRPr lang="en-US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921DABAF-93D2-4243-B189-24C8FEF90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63"/>
          <a:stretch/>
        </p:blipFill>
        <p:spPr>
          <a:xfrm>
            <a:off x="1198808" y="3866435"/>
            <a:ext cx="5871692" cy="850349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8C126A61-D648-498D-9015-B2E5230DF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03"/>
          <a:stretch/>
        </p:blipFill>
        <p:spPr>
          <a:xfrm>
            <a:off x="1198808" y="6056703"/>
            <a:ext cx="4857750" cy="8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2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3EE9467-46B3-41DD-B2A8-0DDD3BFC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r>
              <a:rPr lang="id-ID" dirty="0"/>
              <a:t> dan </a:t>
            </a:r>
            <a:r>
              <a:rPr lang="id-ID" dirty="0" err="1"/>
              <a:t>Dictionaries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D129B1A-D072-4C2C-9D7D-0CBA83049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err="1"/>
              <a:t>Sets</a:t>
            </a:r>
            <a:endParaRPr lang="id-ID" dirty="0"/>
          </a:p>
          <a:p>
            <a:pPr lvl="1"/>
            <a:r>
              <a:rPr lang="id-ID" dirty="0" err="1"/>
              <a:t>Sets</a:t>
            </a:r>
            <a:r>
              <a:rPr lang="id-ID" dirty="0"/>
              <a:t> merupakan struktur data</a:t>
            </a:r>
          </a:p>
          <a:p>
            <a:pPr lvl="2"/>
            <a:r>
              <a:rPr lang="id-ID" dirty="0"/>
              <a:t>Sehingga seperti pada </a:t>
            </a:r>
            <a:r>
              <a:rPr lang="id-ID" dirty="0" err="1"/>
              <a:t>lists</a:t>
            </a:r>
            <a:r>
              <a:rPr lang="id-ID" dirty="0"/>
              <a:t> dan </a:t>
            </a:r>
            <a:r>
              <a:rPr lang="id-ID" dirty="0" err="1"/>
              <a:t>tuples</a:t>
            </a:r>
            <a:r>
              <a:rPr lang="id-ID" dirty="0"/>
              <a:t>, dapat mengandung int, </a:t>
            </a:r>
            <a:r>
              <a:rPr lang="id-ID" dirty="0" err="1"/>
              <a:t>float</a:t>
            </a:r>
            <a:r>
              <a:rPr lang="id-ID" dirty="0"/>
              <a:t>, </a:t>
            </a:r>
            <a:r>
              <a:rPr lang="id-ID" dirty="0" err="1"/>
              <a:t>str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Tipe data yang tidak berurut</a:t>
            </a:r>
          </a:p>
          <a:p>
            <a:pPr lvl="2"/>
            <a:r>
              <a:rPr lang="id-ID" dirty="0" err="1"/>
              <a:t>Sets</a:t>
            </a:r>
            <a:r>
              <a:rPr lang="id-ID" dirty="0"/>
              <a:t> tidak mengenal indeks.</a:t>
            </a:r>
          </a:p>
          <a:p>
            <a:pPr lvl="1"/>
            <a:r>
              <a:rPr lang="id-ID" dirty="0"/>
              <a:t>Hanya terdapat </a:t>
            </a:r>
            <a:r>
              <a:rPr lang="id-ID" dirty="0" err="1"/>
              <a:t>element</a:t>
            </a:r>
            <a:r>
              <a:rPr lang="id-ID" dirty="0"/>
              <a:t> yang </a:t>
            </a:r>
            <a:r>
              <a:rPr lang="id-ID" b="1" dirty="0" err="1"/>
              <a:t>unique</a:t>
            </a:r>
            <a:endParaRPr lang="id-ID" b="1" dirty="0"/>
          </a:p>
          <a:p>
            <a:pPr lvl="2"/>
            <a:r>
              <a:rPr lang="id-ID" dirty="0"/>
              <a:t>Mengartikan bahwa </a:t>
            </a:r>
            <a:r>
              <a:rPr lang="id-ID" dirty="0" err="1"/>
              <a:t>sets</a:t>
            </a:r>
            <a:r>
              <a:rPr lang="id-ID" dirty="0"/>
              <a:t> hanya memiliki satu </a:t>
            </a:r>
            <a:r>
              <a:rPr lang="id-ID" dirty="0" err="1"/>
              <a:t>element</a:t>
            </a:r>
            <a:r>
              <a:rPr lang="id-ID" dirty="0"/>
              <a:t> tertentu saja. Tidak mengandung dua atau lebih </a:t>
            </a:r>
            <a:r>
              <a:rPr lang="id-ID" dirty="0" err="1"/>
              <a:t>element</a:t>
            </a:r>
            <a:r>
              <a:rPr lang="id-ID" dirty="0"/>
              <a:t> yang sama.</a:t>
            </a:r>
          </a:p>
          <a:p>
            <a:pPr lvl="1"/>
            <a:r>
              <a:rPr lang="id-ID" dirty="0"/>
              <a:t>Bersifat </a:t>
            </a:r>
            <a:r>
              <a:rPr lang="id-ID" dirty="0" err="1"/>
              <a:t>mutable</a:t>
            </a:r>
            <a:endParaRPr lang="id-ID" dirty="0"/>
          </a:p>
          <a:p>
            <a:pPr lvl="2"/>
            <a:r>
              <a:rPr lang="id-ID" dirty="0" err="1"/>
              <a:t>Elementnya</a:t>
            </a:r>
            <a:r>
              <a:rPr lang="id-ID" dirty="0"/>
              <a:t> dapat diubah.</a:t>
            </a:r>
          </a:p>
          <a:p>
            <a:pPr marL="914400" lvl="2" indent="0">
              <a:buNone/>
            </a:pPr>
            <a:endParaRPr lang="id-ID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6A0E96F-CA4F-4D3B-8996-14264F13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6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36293D8-A316-41D5-832B-153B55BBF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33A01C0-870D-47A9-B195-7EE5144BA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Tidak ada duplikasi data.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824E39CC-D31D-49DB-8654-A3E16285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17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F7206B0-C062-45CD-B99E-6688A3D43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663"/>
          <a:stretch/>
        </p:blipFill>
        <p:spPr>
          <a:xfrm>
            <a:off x="601718" y="2923908"/>
            <a:ext cx="10752082" cy="733691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88E18B77-913F-4D94-8D8A-978429CD0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43"/>
          <a:stretch/>
        </p:blipFill>
        <p:spPr>
          <a:xfrm>
            <a:off x="601718" y="5434883"/>
            <a:ext cx="10752082" cy="560857"/>
          </a:xfrm>
          <a:prstGeom prst="rect">
            <a:avLst/>
          </a:prstGeom>
        </p:spPr>
      </p:pic>
      <p:cxnSp>
        <p:nvCxnSpPr>
          <p:cNvPr id="9" name="Konektor Panah Lurus 8">
            <a:extLst>
              <a:ext uri="{FF2B5EF4-FFF2-40B4-BE49-F238E27FC236}">
                <a16:creationId xmlns:a16="http://schemas.microsoft.com/office/drawing/2014/main" id="{41ACE869-88D6-413F-A0E7-44EE269F3D13}"/>
              </a:ext>
            </a:extLst>
          </p:cNvPr>
          <p:cNvCxnSpPr>
            <a:cxnSpLocks/>
          </p:cNvCxnSpPr>
          <p:nvPr/>
        </p:nvCxnSpPr>
        <p:spPr>
          <a:xfrm>
            <a:off x="3284113" y="3747751"/>
            <a:ext cx="2434107" cy="15864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Konektor Panah Lurus 10">
            <a:extLst>
              <a:ext uri="{FF2B5EF4-FFF2-40B4-BE49-F238E27FC236}">
                <a16:creationId xmlns:a16="http://schemas.microsoft.com/office/drawing/2014/main" id="{056F4A3C-7E70-4BD3-96D9-6149957F7106}"/>
              </a:ext>
            </a:extLst>
          </p:cNvPr>
          <p:cNvCxnSpPr>
            <a:cxnSpLocks/>
          </p:cNvCxnSpPr>
          <p:nvPr/>
        </p:nvCxnSpPr>
        <p:spPr>
          <a:xfrm flipH="1">
            <a:off x="5836461" y="3792536"/>
            <a:ext cx="1916621" cy="1541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Konektor Panah Lurus 13">
            <a:extLst>
              <a:ext uri="{FF2B5EF4-FFF2-40B4-BE49-F238E27FC236}">
                <a16:creationId xmlns:a16="http://schemas.microsoft.com/office/drawing/2014/main" id="{DB94DBA5-7D4E-42AD-801B-D53C4DF62857}"/>
              </a:ext>
            </a:extLst>
          </p:cNvPr>
          <p:cNvCxnSpPr>
            <a:cxnSpLocks/>
          </p:cNvCxnSpPr>
          <p:nvPr/>
        </p:nvCxnSpPr>
        <p:spPr>
          <a:xfrm flipH="1">
            <a:off x="6076497" y="3792536"/>
            <a:ext cx="3711447" cy="15416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69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1136FA-F8D1-4A60-99EB-F03763B0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r>
              <a:rPr lang="id-ID" dirty="0"/>
              <a:t> 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35DBB04-715A-4EEE-8006-25A3731A7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Anda juga bisa mengonversi </a:t>
            </a:r>
            <a:r>
              <a:rPr lang="id-ID" dirty="0" err="1"/>
              <a:t>list</a:t>
            </a:r>
            <a:r>
              <a:rPr lang="id-ID" dirty="0"/>
              <a:t> ke bentuk set dengan menggunakan fungsi “set()”</a:t>
            </a:r>
          </a:p>
          <a:p>
            <a:r>
              <a:rPr lang="id-ID" dirty="0"/>
              <a:t>Dikenal dengan sebutan </a:t>
            </a:r>
            <a:r>
              <a:rPr lang="id-ID" dirty="0" err="1"/>
              <a:t>type-casting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5E675CE-4A23-4FC1-B854-AA067E2F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18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685AAD8-F3CC-4B08-A2A2-F6225AE8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09" y="4205107"/>
            <a:ext cx="11093870" cy="1671102"/>
          </a:xfrm>
          <a:prstGeom prst="rect">
            <a:avLst/>
          </a:prstGeom>
        </p:spPr>
      </p:pic>
      <p:sp>
        <p:nvSpPr>
          <p:cNvPr id="7" name="Persegi Panjang 6">
            <a:extLst>
              <a:ext uri="{FF2B5EF4-FFF2-40B4-BE49-F238E27FC236}">
                <a16:creationId xmlns:a16="http://schemas.microsoft.com/office/drawing/2014/main" id="{622F0B56-19F9-4D26-9BD1-4A1C69080ED9}"/>
              </a:ext>
            </a:extLst>
          </p:cNvPr>
          <p:cNvSpPr/>
          <p:nvPr/>
        </p:nvSpPr>
        <p:spPr>
          <a:xfrm>
            <a:off x="4056845" y="4378818"/>
            <a:ext cx="1004552" cy="5280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2911000D-9D56-432E-8998-13742A4EDAAE}"/>
              </a:ext>
            </a:extLst>
          </p:cNvPr>
          <p:cNvSpPr/>
          <p:nvPr/>
        </p:nvSpPr>
        <p:spPr>
          <a:xfrm>
            <a:off x="7405352" y="4378818"/>
            <a:ext cx="1004552" cy="5280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1F083117-DC6C-4CA2-922B-912935F00DA1}"/>
              </a:ext>
            </a:extLst>
          </p:cNvPr>
          <p:cNvSpPr/>
          <p:nvPr/>
        </p:nvSpPr>
        <p:spPr>
          <a:xfrm>
            <a:off x="8500056" y="4378818"/>
            <a:ext cx="1004552" cy="5280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rsegi Panjang 11">
            <a:extLst>
              <a:ext uri="{FF2B5EF4-FFF2-40B4-BE49-F238E27FC236}">
                <a16:creationId xmlns:a16="http://schemas.microsoft.com/office/drawing/2014/main" id="{2146CFE7-553F-4667-AA4F-C93FF198E305}"/>
              </a:ext>
            </a:extLst>
          </p:cNvPr>
          <p:cNvSpPr/>
          <p:nvPr/>
        </p:nvSpPr>
        <p:spPr>
          <a:xfrm>
            <a:off x="3876541" y="5324229"/>
            <a:ext cx="1004552" cy="5280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9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801A5E3-A688-40C7-964F-8A2C1DC5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r>
              <a:rPr lang="id-ID" dirty="0"/>
              <a:t> 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B475366-6DF7-4E60-8363-2FCAED4FA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Kita dapat menambahkan </a:t>
            </a:r>
            <a:r>
              <a:rPr lang="id-ID" dirty="0" err="1"/>
              <a:t>element</a:t>
            </a:r>
            <a:r>
              <a:rPr lang="id-ID" dirty="0"/>
              <a:t> pada set.</a:t>
            </a:r>
          </a:p>
          <a:p>
            <a:r>
              <a:rPr lang="id-ID" dirty="0"/>
              <a:t>Untuk menghapus </a:t>
            </a:r>
            <a:r>
              <a:rPr lang="id-ID" dirty="0" err="1"/>
              <a:t>element</a:t>
            </a:r>
            <a:r>
              <a:rPr lang="id-ID" dirty="0"/>
              <a:t>, gunakan fungsi </a:t>
            </a:r>
            <a:r>
              <a:rPr lang="id-ID" dirty="0" err="1"/>
              <a:t>remove</a:t>
            </a:r>
            <a:r>
              <a:rPr lang="id-ID" dirty="0"/>
              <a:t>.</a:t>
            </a:r>
          </a:p>
          <a:p>
            <a:r>
              <a:rPr lang="id-ID" dirty="0"/>
              <a:t>Kita juga dapat verifikasi apakah suatu </a:t>
            </a:r>
            <a:r>
              <a:rPr lang="id-ID" dirty="0" err="1"/>
              <a:t>element</a:t>
            </a:r>
            <a:r>
              <a:rPr lang="id-ID" dirty="0"/>
              <a:t> terdapat pada set menggunakan “in” </a:t>
            </a:r>
            <a:r>
              <a:rPr lang="id-ID" dirty="0" err="1"/>
              <a:t>command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D0A96574-CF1F-4541-B681-2B91BBE25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19</a:t>
            </a:fld>
            <a:endParaRPr lang="en-US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F5ACEE76-5C72-45C1-A790-C400409B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64" y="4577031"/>
            <a:ext cx="7017813" cy="973439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E79D5D62-8FC8-4030-AF68-696130F5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44" y="4583044"/>
            <a:ext cx="4052856" cy="2156698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EA449930-0C49-4B47-A56C-94E46F774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64" y="5685407"/>
            <a:ext cx="5743284" cy="9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7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A14E229-1E5D-40AC-9244-5934A21C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You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learn</a:t>
            </a:r>
            <a:r>
              <a:rPr lang="id-ID" dirty="0"/>
              <a:t> :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BA765D3-13A8-4457-A2F0-5C15F6A2E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Dasar </a:t>
            </a:r>
            <a:r>
              <a:rPr lang="id-ID" dirty="0" err="1"/>
              <a:t>Python</a:t>
            </a:r>
            <a:endParaRPr lang="id-ID" dirty="0"/>
          </a:p>
          <a:p>
            <a:pPr lvl="1"/>
            <a:r>
              <a:rPr lang="id-ID" dirty="0" err="1"/>
              <a:t>statement</a:t>
            </a:r>
            <a:r>
              <a:rPr lang="id-ID" dirty="0"/>
              <a:t>, </a:t>
            </a:r>
            <a:r>
              <a:rPr lang="id-ID" dirty="0" err="1"/>
              <a:t>types</a:t>
            </a:r>
            <a:r>
              <a:rPr lang="id-ID" dirty="0"/>
              <a:t>, </a:t>
            </a:r>
            <a:r>
              <a:rPr lang="id-ID" dirty="0" err="1"/>
              <a:t>expression</a:t>
            </a:r>
            <a:r>
              <a:rPr lang="id-ID" dirty="0"/>
              <a:t> dan </a:t>
            </a:r>
            <a:r>
              <a:rPr lang="id-ID" dirty="0" err="1"/>
              <a:t>variables</a:t>
            </a:r>
            <a:r>
              <a:rPr lang="id-ID" dirty="0"/>
              <a:t>.</a:t>
            </a:r>
          </a:p>
          <a:p>
            <a:r>
              <a:rPr lang="id-ID" dirty="0"/>
              <a:t>Struktur data pada </a:t>
            </a:r>
            <a:r>
              <a:rPr lang="id-ID" dirty="0" err="1"/>
              <a:t>Python</a:t>
            </a:r>
            <a:endParaRPr lang="id-ID" dirty="0"/>
          </a:p>
          <a:p>
            <a:pPr lvl="1"/>
            <a:r>
              <a:rPr lang="id-ID" dirty="0" err="1"/>
              <a:t>Lists</a:t>
            </a:r>
            <a:r>
              <a:rPr lang="id-ID" dirty="0"/>
              <a:t> dan </a:t>
            </a:r>
            <a:r>
              <a:rPr lang="id-ID" dirty="0" err="1"/>
              <a:t>tuples</a:t>
            </a:r>
            <a:r>
              <a:rPr lang="id-ID" dirty="0"/>
              <a:t>.</a:t>
            </a:r>
          </a:p>
          <a:p>
            <a:pPr lvl="1"/>
            <a:r>
              <a:rPr lang="id-ID" dirty="0" err="1"/>
              <a:t>Sets</a:t>
            </a:r>
            <a:r>
              <a:rPr lang="id-ID" dirty="0"/>
              <a:t> dan </a:t>
            </a:r>
            <a:r>
              <a:rPr lang="id-ID" dirty="0" err="1"/>
              <a:t>dictionaries</a:t>
            </a:r>
            <a:r>
              <a:rPr lang="id-ID" dirty="0"/>
              <a:t>.</a:t>
            </a:r>
          </a:p>
          <a:p>
            <a:endParaRPr lang="id-ID" dirty="0"/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B89FC51-DF7D-49F3-9D30-6DD72050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6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A481493-94EC-49C3-847B-83301E9A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endParaRPr lang="en-US" dirty="0"/>
          </a:p>
        </p:txBody>
      </p:sp>
      <p:graphicFrame>
        <p:nvGraphicFramePr>
          <p:cNvPr id="5" name="Tampungan Konten 4">
            <a:extLst>
              <a:ext uri="{FF2B5EF4-FFF2-40B4-BE49-F238E27FC236}">
                <a16:creationId xmlns:a16="http://schemas.microsoft.com/office/drawing/2014/main" id="{5293B20E-EBC9-4B93-B916-051C6E52F8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874363"/>
              </p:ext>
            </p:extLst>
          </p:nvPr>
        </p:nvGraphicFramePr>
        <p:xfrm>
          <a:off x="3230045" y="4601939"/>
          <a:ext cx="5193599" cy="2149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72D362B-15EE-4849-8A78-617CDD97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20</a:t>
            </a:fld>
            <a:endParaRPr lang="en-US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775E1C17-9A1F-448F-86BB-198EFA2D087D}"/>
              </a:ext>
            </a:extLst>
          </p:cNvPr>
          <p:cNvGrpSpPr/>
          <p:nvPr/>
        </p:nvGrpSpPr>
        <p:grpSpPr>
          <a:xfrm>
            <a:off x="6998401" y="1277703"/>
            <a:ext cx="4673962" cy="1738312"/>
            <a:chOff x="1138518" y="2982200"/>
            <a:chExt cx="5778494" cy="2149103"/>
          </a:xfrm>
        </p:grpSpPr>
        <p:grpSp>
          <p:nvGrpSpPr>
            <p:cNvPr id="12" name="Grup 11">
              <a:extLst>
                <a:ext uri="{FF2B5EF4-FFF2-40B4-BE49-F238E27FC236}">
                  <a16:creationId xmlns:a16="http://schemas.microsoft.com/office/drawing/2014/main" id="{970B32FB-D275-410B-9970-FADAB33BB83E}"/>
                </a:ext>
              </a:extLst>
            </p:cNvPr>
            <p:cNvGrpSpPr/>
            <p:nvPr/>
          </p:nvGrpSpPr>
          <p:grpSpPr>
            <a:xfrm>
              <a:off x="1138518" y="2982200"/>
              <a:ext cx="5778494" cy="2149103"/>
              <a:chOff x="1138518" y="2982200"/>
              <a:chExt cx="5778494" cy="214910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0EB00B7-0212-4446-918B-233E9F84A502}"/>
                  </a:ext>
                </a:extLst>
              </p:cNvPr>
              <p:cNvSpPr/>
              <p:nvPr/>
            </p:nvSpPr>
            <p:spPr>
              <a:xfrm>
                <a:off x="1138518" y="2982200"/>
                <a:ext cx="3697941" cy="2149103"/>
              </a:xfrm>
              <a:prstGeom prst="ellipse">
                <a:avLst/>
              </a:prstGeom>
              <a:solidFill>
                <a:schemeClr val="accent3">
                  <a:alpha val="52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id-ID" sz="1400" dirty="0"/>
                  <a:t>“Honda”</a:t>
                </a:r>
              </a:p>
              <a:p>
                <a:pPr lvl="0"/>
                <a:r>
                  <a:rPr lang="id-ID" sz="1400" dirty="0"/>
                  <a:t>“Toyota”</a:t>
                </a:r>
                <a:endParaRPr lang="en-US" sz="1400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819847-597F-4EAC-8AFF-0E10CDDAE868}"/>
                  </a:ext>
                </a:extLst>
              </p:cNvPr>
              <p:cNvSpPr/>
              <p:nvPr/>
            </p:nvSpPr>
            <p:spPr>
              <a:xfrm>
                <a:off x="3219071" y="2982200"/>
                <a:ext cx="3697941" cy="2149103"/>
              </a:xfrm>
              <a:prstGeom prst="ellipse">
                <a:avLst/>
              </a:prstGeom>
              <a:solidFill>
                <a:schemeClr val="accent1">
                  <a:alpha val="46000"/>
                </a:schemeClr>
              </a:solidFill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r"/>
                <a:r>
                  <a:rPr lang="id-ID" sz="1400" dirty="0"/>
                  <a:t>“BMW”</a:t>
                </a:r>
              </a:p>
              <a:p>
                <a:pPr lvl="0" algn="r"/>
                <a:r>
                  <a:rPr lang="id-ID" sz="1400" dirty="0"/>
                  <a:t>“Suzuki”</a:t>
                </a:r>
                <a:endParaRPr lang="en-US" sz="1400" dirty="0"/>
              </a:p>
            </p:txBody>
          </p:sp>
        </p:grpSp>
        <p:sp>
          <p:nvSpPr>
            <p:cNvPr id="9" name="Kotak Teks 8">
              <a:extLst>
                <a:ext uri="{FF2B5EF4-FFF2-40B4-BE49-F238E27FC236}">
                  <a16:creationId xmlns:a16="http://schemas.microsoft.com/office/drawing/2014/main" id="{8736F862-41D9-4968-90C3-1C0109CBD8C0}"/>
                </a:ext>
              </a:extLst>
            </p:cNvPr>
            <p:cNvSpPr txBox="1"/>
            <p:nvPr/>
          </p:nvSpPr>
          <p:spPr>
            <a:xfrm>
              <a:off x="3456084" y="3733585"/>
              <a:ext cx="1280832" cy="6468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id-ID" sz="1400" dirty="0"/>
                <a:t>“</a:t>
              </a:r>
              <a:r>
                <a:rPr lang="id-ID" sz="1400" dirty="0" err="1"/>
                <a:t>Daihatsu</a:t>
              </a:r>
              <a:r>
                <a:rPr lang="id-ID" sz="1400" dirty="0"/>
                <a:t>”</a:t>
              </a:r>
            </a:p>
            <a:p>
              <a:pPr lvl="0" algn="ctr"/>
              <a:r>
                <a:rPr lang="id-ID" sz="1400" dirty="0"/>
                <a:t>“</a:t>
              </a:r>
              <a:r>
                <a:rPr lang="id-ID" sz="1400" dirty="0" err="1"/>
                <a:t>Nissan</a:t>
              </a:r>
              <a:r>
                <a:rPr lang="id-ID" sz="1400" dirty="0"/>
                <a:t>”</a:t>
              </a:r>
            </a:p>
          </p:txBody>
        </p:sp>
      </p:grpSp>
      <p:grpSp>
        <p:nvGrpSpPr>
          <p:cNvPr id="22" name="Grup 21">
            <a:extLst>
              <a:ext uri="{FF2B5EF4-FFF2-40B4-BE49-F238E27FC236}">
                <a16:creationId xmlns:a16="http://schemas.microsoft.com/office/drawing/2014/main" id="{3DF90897-C4E4-4C89-9042-E521E8216318}"/>
              </a:ext>
            </a:extLst>
          </p:cNvPr>
          <p:cNvGrpSpPr/>
          <p:nvPr/>
        </p:nvGrpSpPr>
        <p:grpSpPr>
          <a:xfrm>
            <a:off x="7377426" y="3315632"/>
            <a:ext cx="4294937" cy="1738312"/>
            <a:chOff x="7377426" y="3059437"/>
            <a:chExt cx="4294937" cy="17383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D4108D-1759-46A0-A703-4B4AFFFE663D}"/>
                </a:ext>
              </a:extLst>
            </p:cNvPr>
            <p:cNvSpPr/>
            <p:nvPr/>
          </p:nvSpPr>
          <p:spPr>
            <a:xfrm>
              <a:off x="7377426" y="3059437"/>
              <a:ext cx="2991097" cy="17383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/>
              <a:r>
                <a:rPr lang="id-ID" sz="1400"/>
                <a:t>“Honda”</a:t>
              </a:r>
            </a:p>
            <a:p>
              <a:pPr lvl="0"/>
              <a:r>
                <a:rPr lang="id-ID" sz="1400"/>
                <a:t>“Toyota”</a:t>
              </a:r>
              <a:endParaRPr lang="en-US" sz="1400" dirty="0"/>
            </a:p>
          </p:txBody>
        </p:sp>
        <p:grpSp>
          <p:nvGrpSpPr>
            <p:cNvPr id="14" name="Grup 13">
              <a:extLst>
                <a:ext uri="{FF2B5EF4-FFF2-40B4-BE49-F238E27FC236}">
                  <a16:creationId xmlns:a16="http://schemas.microsoft.com/office/drawing/2014/main" id="{897A0D02-A677-438B-8407-5A5E8820475A}"/>
                </a:ext>
              </a:extLst>
            </p:cNvPr>
            <p:cNvGrpSpPr/>
            <p:nvPr/>
          </p:nvGrpSpPr>
          <p:grpSpPr>
            <a:xfrm>
              <a:off x="8681266" y="3059437"/>
              <a:ext cx="2991097" cy="1738312"/>
              <a:chOff x="3219071" y="2982200"/>
              <a:chExt cx="3697941" cy="2149103"/>
            </a:xfrm>
            <a:solidFill>
              <a:schemeClr val="accent1"/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42530B2-A79D-4E6F-AFF8-9F471CFEEC8B}"/>
                  </a:ext>
                </a:extLst>
              </p:cNvPr>
              <p:cNvSpPr/>
              <p:nvPr/>
            </p:nvSpPr>
            <p:spPr>
              <a:xfrm>
                <a:off x="3219071" y="2982200"/>
                <a:ext cx="3697941" cy="2149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r"/>
                <a:r>
                  <a:rPr lang="id-ID" sz="1400" dirty="0"/>
                  <a:t>“BMW”</a:t>
                </a:r>
              </a:p>
              <a:p>
                <a:pPr lvl="0" algn="r"/>
                <a:r>
                  <a:rPr lang="id-ID" sz="1400" dirty="0"/>
                  <a:t>“Suzuki”</a:t>
                </a:r>
                <a:endParaRPr lang="en-US" sz="1400" dirty="0"/>
              </a:p>
            </p:txBody>
          </p:sp>
          <p:sp>
            <p:nvSpPr>
              <p:cNvPr id="16" name="Kotak Teks 15">
                <a:extLst>
                  <a:ext uri="{FF2B5EF4-FFF2-40B4-BE49-F238E27FC236}">
                    <a16:creationId xmlns:a16="http://schemas.microsoft.com/office/drawing/2014/main" id="{E235F61F-BF7F-431F-9B3F-15E849A060A0}"/>
                  </a:ext>
                </a:extLst>
              </p:cNvPr>
              <p:cNvSpPr txBox="1"/>
              <p:nvPr/>
            </p:nvSpPr>
            <p:spPr>
              <a:xfrm>
                <a:off x="3456084" y="3733585"/>
                <a:ext cx="1280832" cy="6468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id-ID" sz="1400" dirty="0"/>
                  <a:t>“</a:t>
                </a:r>
                <a:r>
                  <a:rPr lang="id-ID" sz="1400" dirty="0" err="1"/>
                  <a:t>Daihatsu</a:t>
                </a:r>
                <a:r>
                  <a:rPr lang="id-ID" sz="1400" dirty="0"/>
                  <a:t>”</a:t>
                </a:r>
              </a:p>
              <a:p>
                <a:pPr lvl="0" algn="ctr"/>
                <a:r>
                  <a:rPr lang="id-ID" sz="1400" dirty="0"/>
                  <a:t>“</a:t>
                </a:r>
                <a:r>
                  <a:rPr lang="id-ID" sz="1400" dirty="0" err="1"/>
                  <a:t>Nissan</a:t>
                </a:r>
                <a:r>
                  <a:rPr lang="id-ID" sz="1400" dirty="0"/>
                  <a:t>”</a:t>
                </a:r>
              </a:p>
            </p:txBody>
          </p:sp>
        </p:grpSp>
      </p:grpSp>
      <p:sp>
        <p:nvSpPr>
          <p:cNvPr id="23" name="Tampungan Konten 2">
            <a:extLst>
              <a:ext uri="{FF2B5EF4-FFF2-40B4-BE49-F238E27FC236}">
                <a16:creationId xmlns:a16="http://schemas.microsoft.com/office/drawing/2014/main" id="{EBED9C4C-70B3-46F6-B6E5-FC1DBBCE59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dirty="0" err="1"/>
              <a:t>Overlapping</a:t>
            </a:r>
            <a:r>
              <a:rPr lang="id-ID" dirty="0"/>
              <a:t> </a:t>
            </a:r>
          </a:p>
          <a:p>
            <a:r>
              <a:rPr lang="id-ID" dirty="0"/>
              <a:t>Union </a:t>
            </a:r>
          </a:p>
          <a:p>
            <a:r>
              <a:rPr lang="id-ID" dirty="0"/>
              <a:t>Is a </a:t>
            </a:r>
            <a:r>
              <a:rPr lang="id-ID" dirty="0" err="1"/>
              <a:t>subset</a:t>
            </a:r>
            <a:r>
              <a:rPr lang="id-ID" dirty="0"/>
              <a:t> </a:t>
            </a:r>
            <a:endParaRPr lang="en-US" dirty="0"/>
          </a:p>
        </p:txBody>
      </p:sp>
      <p:cxnSp>
        <p:nvCxnSpPr>
          <p:cNvPr id="27" name="Konektor Panah Lurus 26">
            <a:extLst>
              <a:ext uri="{FF2B5EF4-FFF2-40B4-BE49-F238E27FC236}">
                <a16:creationId xmlns:a16="http://schemas.microsoft.com/office/drawing/2014/main" id="{8C6DB19A-EFCD-4742-8B2C-64224E27C324}"/>
              </a:ext>
            </a:extLst>
          </p:cNvPr>
          <p:cNvCxnSpPr/>
          <p:nvPr/>
        </p:nvCxnSpPr>
        <p:spPr>
          <a:xfrm>
            <a:off x="3410857" y="2162629"/>
            <a:ext cx="32802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Konektor Panah Lurus 27">
            <a:extLst>
              <a:ext uri="{FF2B5EF4-FFF2-40B4-BE49-F238E27FC236}">
                <a16:creationId xmlns:a16="http://schemas.microsoft.com/office/drawing/2014/main" id="{24136338-0C05-4B83-B58C-4C6B76ED5E68}"/>
              </a:ext>
            </a:extLst>
          </p:cNvPr>
          <p:cNvCxnSpPr>
            <a:cxnSpLocks/>
          </p:cNvCxnSpPr>
          <p:nvPr/>
        </p:nvCxnSpPr>
        <p:spPr>
          <a:xfrm>
            <a:off x="2685143" y="2711215"/>
            <a:ext cx="4455886" cy="1077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Konektor Panah Lurus 29">
            <a:extLst>
              <a:ext uri="{FF2B5EF4-FFF2-40B4-BE49-F238E27FC236}">
                <a16:creationId xmlns:a16="http://schemas.microsoft.com/office/drawing/2014/main" id="{12BF7443-E248-4DF1-ACD5-83E13C581FB2}"/>
              </a:ext>
            </a:extLst>
          </p:cNvPr>
          <p:cNvCxnSpPr>
            <a:cxnSpLocks/>
          </p:cNvCxnSpPr>
          <p:nvPr/>
        </p:nvCxnSpPr>
        <p:spPr>
          <a:xfrm>
            <a:off x="3230045" y="3448937"/>
            <a:ext cx="1584530" cy="995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83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BB305BB-B51C-403F-BD35-B3E640A7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Sets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9BE892A-C531-447D-920B-29DB9B77A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Overlapping</a:t>
            </a:r>
            <a:r>
              <a:rPr lang="id-ID" dirty="0"/>
              <a:t> </a:t>
            </a:r>
            <a:r>
              <a:rPr lang="id-ID" dirty="0">
                <a:sym typeface="Wingdings" panose="05000000000000000000" pitchFamily="2" charset="2"/>
              </a:rPr>
              <a:t> </a:t>
            </a:r>
            <a:r>
              <a:rPr lang="id-ID" dirty="0"/>
              <a:t>&amp;</a:t>
            </a:r>
          </a:p>
          <a:p>
            <a:r>
              <a:rPr lang="id-ID" dirty="0"/>
              <a:t>Union </a:t>
            </a:r>
            <a:r>
              <a:rPr lang="id-ID" dirty="0">
                <a:sym typeface="Wingdings" panose="05000000000000000000" pitchFamily="2" charset="2"/>
              </a:rPr>
              <a:t> </a:t>
            </a:r>
            <a:r>
              <a:rPr lang="id-ID" dirty="0"/>
              <a:t>[dot]union</a:t>
            </a:r>
          </a:p>
          <a:p>
            <a:r>
              <a:rPr lang="id-ID" dirty="0"/>
              <a:t>Is a </a:t>
            </a:r>
            <a:r>
              <a:rPr lang="id-ID" dirty="0" err="1"/>
              <a:t>subset</a:t>
            </a:r>
            <a:r>
              <a:rPr lang="id-ID" dirty="0"/>
              <a:t> </a:t>
            </a:r>
            <a:r>
              <a:rPr lang="id-ID" dirty="0">
                <a:sym typeface="Wingdings" panose="05000000000000000000" pitchFamily="2" charset="2"/>
              </a:rPr>
              <a:t> [dot]</a:t>
            </a:r>
            <a:r>
              <a:rPr lang="id-ID" dirty="0" err="1">
                <a:sym typeface="Wingdings" panose="05000000000000000000" pitchFamily="2" charset="2"/>
              </a:rPr>
              <a:t>issubset</a:t>
            </a:r>
            <a:endParaRPr lang="id-ID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F987C475-2FD3-46A1-94F6-AE3E11A6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21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444CBCE5-6E84-47C6-9384-782A5AF6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18" y="1646238"/>
            <a:ext cx="5991225" cy="1599238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85C32BF5-0730-4E81-9D41-5FE578348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946" y="3842770"/>
            <a:ext cx="7000875" cy="1210468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7CBECA43-5FDE-467B-B8EB-D9868418D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51463"/>
            <a:ext cx="7193525" cy="139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B5D30BD9-823A-41A5-81A8-07156E4D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id-ID" dirty="0" err="1"/>
              <a:t>Dictionaries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F27DDBD-03B7-49A9-991A-BA540930C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008983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d-ID" sz="1800" dirty="0"/>
              <a:t>Jika kita mengingat kembali unsur pada </a:t>
            </a:r>
            <a:r>
              <a:rPr lang="id-ID" sz="1800" dirty="0" err="1"/>
              <a:t>list</a:t>
            </a:r>
            <a:r>
              <a:rPr lang="id-ID" sz="18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id-ID" sz="1800" dirty="0"/>
              <a:t>Indeks </a:t>
            </a:r>
            <a:r>
              <a:rPr lang="id-ID" sz="1800" dirty="0">
                <a:sym typeface="Wingdings" panose="05000000000000000000" pitchFamily="2" charset="2"/>
              </a:rPr>
              <a:t> berupa integer, berfungsi sebagai </a:t>
            </a:r>
            <a:r>
              <a:rPr lang="id-ID" sz="1800" dirty="0" err="1">
                <a:sym typeface="Wingdings" panose="05000000000000000000" pitchFamily="2" charset="2"/>
              </a:rPr>
              <a:t>addresses</a:t>
            </a:r>
            <a:r>
              <a:rPr lang="id-ID" sz="1800" dirty="0">
                <a:sym typeface="Wingdings" panose="05000000000000000000" pitchFamily="2" charset="2"/>
              </a:rPr>
              <a:t> (lokasi).</a:t>
            </a:r>
          </a:p>
          <a:p>
            <a:pPr lvl="1">
              <a:lnSpc>
                <a:spcPct val="100000"/>
              </a:lnSpc>
            </a:pPr>
            <a:r>
              <a:rPr lang="id-ID" sz="1800" dirty="0" err="1">
                <a:sym typeface="Wingdings" panose="05000000000000000000" pitchFamily="2" charset="2"/>
              </a:rPr>
              <a:t>Element</a:t>
            </a:r>
            <a:r>
              <a:rPr lang="id-ID" sz="1800" dirty="0">
                <a:sym typeface="Wingdings" panose="05000000000000000000" pitchFamily="2" charset="2"/>
              </a:rPr>
              <a:t>  data/informasi</a:t>
            </a:r>
          </a:p>
          <a:p>
            <a:pPr>
              <a:lnSpc>
                <a:spcPct val="100000"/>
              </a:lnSpc>
            </a:pPr>
            <a:r>
              <a:rPr lang="id-ID" sz="1800" dirty="0"/>
              <a:t>Maka, pada </a:t>
            </a:r>
            <a:r>
              <a:rPr lang="id-ID" sz="1800" dirty="0" err="1"/>
              <a:t>dictionaries</a:t>
            </a:r>
            <a:r>
              <a:rPr lang="id-ID" sz="1800" dirty="0"/>
              <a:t> terdapat unsur:</a:t>
            </a:r>
          </a:p>
          <a:p>
            <a:pPr lvl="1">
              <a:lnSpc>
                <a:spcPct val="100000"/>
              </a:lnSpc>
            </a:pPr>
            <a:r>
              <a:rPr lang="id-ID" sz="1800" dirty="0" err="1"/>
              <a:t>Key</a:t>
            </a:r>
            <a:r>
              <a:rPr lang="id-ID" sz="1800" dirty="0"/>
              <a:t> </a:t>
            </a:r>
            <a:r>
              <a:rPr lang="id-ID" sz="1800" dirty="0">
                <a:sym typeface="Wingdings" panose="05000000000000000000" pitchFamily="2" charset="2"/>
              </a:rPr>
              <a:t> mirip dengan indeks, namun tidak harus selalu integer. Biasanya berupa karakter.</a:t>
            </a:r>
          </a:p>
          <a:p>
            <a:pPr lvl="1">
              <a:lnSpc>
                <a:spcPct val="100000"/>
              </a:lnSpc>
            </a:pPr>
            <a:r>
              <a:rPr lang="id-ID" sz="1800" dirty="0" err="1">
                <a:sym typeface="Wingdings" panose="05000000000000000000" pitchFamily="2" charset="2"/>
              </a:rPr>
              <a:t>Values</a:t>
            </a:r>
            <a:r>
              <a:rPr lang="id-ID" sz="1800" dirty="0">
                <a:sym typeface="Wingdings" panose="05000000000000000000" pitchFamily="2" charset="2"/>
              </a:rPr>
              <a:t>  sama seperti </a:t>
            </a:r>
            <a:r>
              <a:rPr lang="id-ID" sz="1800" dirty="0" err="1">
                <a:sym typeface="Wingdings" panose="05000000000000000000" pitchFamily="2" charset="2"/>
              </a:rPr>
              <a:t>element</a:t>
            </a:r>
            <a:r>
              <a:rPr lang="id-ID" sz="1800" dirty="0">
                <a:sym typeface="Wingdings" panose="05000000000000000000" pitchFamily="2" charset="2"/>
              </a:rPr>
              <a:t>, berupa data/informasi.</a:t>
            </a:r>
          </a:p>
          <a:p>
            <a:pPr lvl="1">
              <a:lnSpc>
                <a:spcPct val="100000"/>
              </a:lnSpc>
            </a:pPr>
            <a:endParaRPr lang="id-ID" sz="1800" dirty="0">
              <a:sym typeface="Wingdings" panose="05000000000000000000" pitchFamily="2" charset="2"/>
            </a:endParaRP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67E3517E-BBC3-4AFA-9288-7E1515CE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93" y="2304938"/>
            <a:ext cx="4815687" cy="3808150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29AA311E-970B-438A-A4FA-178E169A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8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CCCC8DA-8F3A-42C7-B265-596FD00D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Dictionaries</a:t>
            </a:r>
            <a:r>
              <a:rPr lang="id-ID" dirty="0"/>
              <a:t> 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B03E9BB-BAB6-44CA-B493-2B5457C8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</a:t>
            </a:r>
            <a:r>
              <a:rPr lang="en-US" dirty="0" err="1"/>
              <a:t>ey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immutable dan unique</a:t>
            </a:r>
            <a:r>
              <a:rPr lang="id-ID" dirty="0"/>
              <a:t>.</a:t>
            </a:r>
            <a:endParaRPr lang="en-US" dirty="0"/>
          </a:p>
          <a:p>
            <a:r>
              <a:rPr lang="id-ID" dirty="0"/>
              <a:t>v</a:t>
            </a:r>
            <a:r>
              <a:rPr lang="en-US" dirty="0" err="1"/>
              <a:t>alues</a:t>
            </a:r>
            <a:r>
              <a:rPr lang="en-US" dirty="0"/>
              <a:t> </a:t>
            </a:r>
            <a:r>
              <a:rPr lang="id-ID" dirty="0"/>
              <a:t>dapat </a:t>
            </a:r>
            <a:r>
              <a:rPr lang="en-US" dirty="0" err="1"/>
              <a:t>bersifat</a:t>
            </a:r>
            <a:r>
              <a:rPr lang="en-US" dirty="0"/>
              <a:t> immutable, mutable, </a:t>
            </a:r>
            <a:r>
              <a:rPr lang="en-US" dirty="0" err="1"/>
              <a:t>ataupun</a:t>
            </a:r>
            <a:r>
              <a:rPr lang="en-US" dirty="0"/>
              <a:t> duplicate</a:t>
            </a:r>
            <a:r>
              <a:rPr lang="id-ID" dirty="0"/>
              <a:t>.</a:t>
            </a: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{} dan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key dan values</a:t>
            </a:r>
            <a:r>
              <a:rPr lang="id-ID" dirty="0"/>
              <a:t> </a:t>
            </a:r>
            <a:r>
              <a:rPr lang="en-US" dirty="0" err="1"/>
              <a:t>dipisah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tandakoma</a:t>
            </a:r>
            <a:r>
              <a:rPr lang="en-US" dirty="0"/>
              <a:t> (,).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E804EB3-E6A7-49F9-B5F8-07A24C46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23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F38C29C1-ACCE-47EC-920C-06836504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11" y="4508812"/>
            <a:ext cx="10598427" cy="138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17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1F3DC7-A5E3-492B-9FAD-11C5EB5B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You </a:t>
            </a:r>
            <a:r>
              <a:rPr lang="id-ID" dirty="0" err="1"/>
              <a:t>will</a:t>
            </a:r>
            <a:r>
              <a:rPr lang="id-ID" dirty="0"/>
              <a:t> </a:t>
            </a:r>
            <a:r>
              <a:rPr lang="id-ID" dirty="0" err="1"/>
              <a:t>learn</a:t>
            </a:r>
            <a:r>
              <a:rPr lang="id-ID" dirty="0"/>
              <a:t> :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9152D161-047A-401D-ACBA-2A3CFADDD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err="1"/>
              <a:t>Condition</a:t>
            </a:r>
            <a:r>
              <a:rPr lang="id-ID" dirty="0"/>
              <a:t> dan </a:t>
            </a:r>
            <a:r>
              <a:rPr lang="id-ID" dirty="0" err="1"/>
              <a:t>Branching</a:t>
            </a:r>
            <a:endParaRPr lang="id-ID" dirty="0"/>
          </a:p>
          <a:p>
            <a:pPr lvl="1"/>
            <a:r>
              <a:rPr lang="id-ID" dirty="0"/>
              <a:t>Perbandingan (==), lebih besar/kecil dari (&gt; , &lt;)</a:t>
            </a:r>
          </a:p>
          <a:p>
            <a:pPr lvl="1"/>
            <a:r>
              <a:rPr lang="id-ID" dirty="0"/>
              <a:t>If, </a:t>
            </a:r>
            <a:r>
              <a:rPr lang="id-ID" dirty="0" err="1"/>
              <a:t>else</a:t>
            </a:r>
            <a:r>
              <a:rPr lang="id-ID" dirty="0"/>
              <a:t>, </a:t>
            </a:r>
            <a:r>
              <a:rPr lang="id-ID" dirty="0" err="1"/>
              <a:t>elif</a:t>
            </a:r>
            <a:endParaRPr lang="id-ID" dirty="0"/>
          </a:p>
          <a:p>
            <a:r>
              <a:rPr lang="id-ID" dirty="0" err="1"/>
              <a:t>Logic</a:t>
            </a:r>
            <a:r>
              <a:rPr lang="id-ID" dirty="0"/>
              <a:t> </a:t>
            </a:r>
            <a:r>
              <a:rPr lang="id-ID" dirty="0" err="1"/>
              <a:t>operators</a:t>
            </a:r>
            <a:endParaRPr lang="id-ID" dirty="0"/>
          </a:p>
          <a:p>
            <a:pPr lvl="1"/>
            <a:r>
              <a:rPr lang="id-ID" dirty="0" err="1"/>
              <a:t>And</a:t>
            </a:r>
            <a:r>
              <a:rPr lang="id-ID" dirty="0"/>
              <a:t>, Or</a:t>
            </a:r>
          </a:p>
          <a:p>
            <a:r>
              <a:rPr lang="id-ID" dirty="0" err="1"/>
              <a:t>Loops</a:t>
            </a:r>
            <a:endParaRPr lang="id-ID" dirty="0"/>
          </a:p>
          <a:p>
            <a:pPr lvl="1"/>
            <a:r>
              <a:rPr lang="id-ID" dirty="0"/>
              <a:t>For </a:t>
            </a:r>
            <a:r>
              <a:rPr lang="id-ID" dirty="0" err="1"/>
              <a:t>loop</a:t>
            </a:r>
            <a:r>
              <a:rPr lang="id-ID" dirty="0"/>
              <a:t>, </a:t>
            </a:r>
            <a:r>
              <a:rPr lang="id-ID" dirty="0" err="1"/>
              <a:t>while</a:t>
            </a:r>
            <a:r>
              <a:rPr lang="id-ID" dirty="0"/>
              <a:t> </a:t>
            </a:r>
            <a:r>
              <a:rPr lang="id-ID" dirty="0" err="1"/>
              <a:t>loop</a:t>
            </a:r>
            <a:endParaRPr lang="id-ID" dirty="0"/>
          </a:p>
          <a:p>
            <a:r>
              <a:rPr lang="id-ID" dirty="0" err="1"/>
              <a:t>Functions</a:t>
            </a:r>
            <a:endParaRPr lang="id-ID" dirty="0"/>
          </a:p>
          <a:p>
            <a:pPr lvl="1"/>
            <a:r>
              <a:rPr lang="id-ID" dirty="0"/>
              <a:t>Membuat suatu fungsi (</a:t>
            </a:r>
            <a:r>
              <a:rPr lang="id-ID" dirty="0" err="1"/>
              <a:t>def</a:t>
            </a:r>
            <a:r>
              <a:rPr lang="id-ID" dirty="0"/>
              <a:t>)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748F2B0-1D95-41AC-9A74-FD649EA4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865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376E179-5F16-459E-9D2A-90B292C1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Conditions</a:t>
            </a:r>
            <a:r>
              <a:rPr lang="id-ID" dirty="0"/>
              <a:t> dan </a:t>
            </a:r>
            <a:r>
              <a:rPr lang="id-ID" dirty="0" err="1"/>
              <a:t>Branching</a:t>
            </a:r>
            <a:r>
              <a:rPr lang="id-ID" dirty="0"/>
              <a:t> 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0CAF833-E8B8-44A7-8B4D-B11BD3D4B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Conditions</a:t>
            </a:r>
            <a:r>
              <a:rPr lang="id-ID" dirty="0"/>
              <a:t> </a:t>
            </a:r>
          </a:p>
          <a:p>
            <a:pPr lvl="1"/>
            <a:r>
              <a:rPr lang="id-ID" dirty="0" err="1"/>
              <a:t>Comparison</a:t>
            </a:r>
            <a:r>
              <a:rPr lang="id-ID" dirty="0"/>
              <a:t> </a:t>
            </a:r>
            <a:r>
              <a:rPr lang="id-ID" dirty="0" err="1"/>
              <a:t>operators</a:t>
            </a:r>
            <a:r>
              <a:rPr lang="id-ID" dirty="0"/>
              <a:t> membandingkan </a:t>
            </a:r>
            <a:r>
              <a:rPr lang="id-ID" dirty="0" err="1"/>
              <a:t>value</a:t>
            </a:r>
            <a:r>
              <a:rPr lang="id-ID" dirty="0"/>
              <a:t>/</a:t>
            </a:r>
            <a:r>
              <a:rPr lang="id-ID" dirty="0" err="1"/>
              <a:t>operand</a:t>
            </a:r>
            <a:r>
              <a:rPr lang="id-ID" dirty="0"/>
              <a:t>, kemudian dengan kondisi tertentu akan menghasilkan </a:t>
            </a:r>
            <a:r>
              <a:rPr lang="id-ID" dirty="0" err="1"/>
              <a:t>boolean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Contoh, jika a = 2 dan b = 3, kemudian dengan </a:t>
            </a:r>
            <a:r>
              <a:rPr lang="id-ID" dirty="0" err="1"/>
              <a:t>equality</a:t>
            </a:r>
            <a:r>
              <a:rPr lang="id-ID" dirty="0"/>
              <a:t> </a:t>
            </a:r>
            <a:r>
              <a:rPr lang="id-ID" dirty="0" err="1"/>
              <a:t>comparison</a:t>
            </a:r>
            <a:r>
              <a:rPr lang="id-ID" dirty="0"/>
              <a:t> </a:t>
            </a:r>
            <a:r>
              <a:rPr lang="id-ID" dirty="0" err="1"/>
              <a:t>operators</a:t>
            </a:r>
            <a:r>
              <a:rPr lang="id-ID" dirty="0"/>
              <a:t> (==, &gt;, &lt;, !=), untuk melihat apakah nilai a sama dengan nilai b. Dalam hal ini tentu, akan menghasilkan “</a:t>
            </a:r>
            <a:r>
              <a:rPr lang="id-ID" dirty="0" err="1"/>
              <a:t>False</a:t>
            </a:r>
            <a:r>
              <a:rPr lang="id-ID" dirty="0"/>
              <a:t>”.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D85CD752-B673-406D-AA5D-6A0C3AD4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25</a:t>
            </a:fld>
            <a:endParaRPr lang="en-US"/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C2BFEE3C-5257-46BC-A30D-7C015C5659F8}"/>
              </a:ext>
            </a:extLst>
          </p:cNvPr>
          <p:cNvGrpSpPr/>
          <p:nvPr/>
        </p:nvGrpSpPr>
        <p:grpSpPr>
          <a:xfrm>
            <a:off x="1111877" y="4785587"/>
            <a:ext cx="6645498" cy="1481070"/>
            <a:chOff x="1661375" y="4108361"/>
            <a:chExt cx="6645498" cy="148107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A43F18-DFD2-406C-BB75-01B2383585C9}"/>
                </a:ext>
              </a:extLst>
            </p:cNvPr>
            <p:cNvSpPr/>
            <p:nvPr/>
          </p:nvSpPr>
          <p:spPr>
            <a:xfrm>
              <a:off x="1661375" y="4108361"/>
              <a:ext cx="1674253" cy="14810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err="1"/>
                <a:t>Operand</a:t>
              </a:r>
              <a:endParaRPr lang="en-US" dirty="0"/>
            </a:p>
          </p:txBody>
        </p:sp>
        <p:sp>
          <p:nvSpPr>
            <p:cNvPr id="7" name="Persegi Panjang: Sudut Lengkung 6">
              <a:extLst>
                <a:ext uri="{FF2B5EF4-FFF2-40B4-BE49-F238E27FC236}">
                  <a16:creationId xmlns:a16="http://schemas.microsoft.com/office/drawing/2014/main" id="{95C0B229-D815-4B56-A945-47C7EB569F5B}"/>
                </a:ext>
              </a:extLst>
            </p:cNvPr>
            <p:cNvSpPr/>
            <p:nvPr/>
          </p:nvSpPr>
          <p:spPr>
            <a:xfrm>
              <a:off x="3670479" y="4378817"/>
              <a:ext cx="2627290" cy="105606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err="1"/>
                <a:t>Comparison</a:t>
              </a:r>
              <a:endParaRPr lang="id-ID" dirty="0"/>
            </a:p>
            <a:p>
              <a:pPr algn="ctr"/>
              <a:r>
                <a:rPr lang="id-ID" dirty="0" err="1"/>
                <a:t>Operators</a:t>
              </a:r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A98BF3-1C57-4C50-ADFA-9E0DE5C7718A}"/>
                </a:ext>
              </a:extLst>
            </p:cNvPr>
            <p:cNvSpPr/>
            <p:nvPr/>
          </p:nvSpPr>
          <p:spPr>
            <a:xfrm>
              <a:off x="6632620" y="4108361"/>
              <a:ext cx="1674253" cy="14810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err="1"/>
                <a:t>Boolean</a:t>
              </a:r>
              <a:endParaRPr lang="en-US" dirty="0"/>
            </a:p>
          </p:txBody>
        </p:sp>
      </p:grpSp>
      <p:pic>
        <p:nvPicPr>
          <p:cNvPr id="12" name="Gambar 11">
            <a:extLst>
              <a:ext uri="{FF2B5EF4-FFF2-40B4-BE49-F238E27FC236}">
                <a16:creationId xmlns:a16="http://schemas.microsoft.com/office/drawing/2014/main" id="{C4DA03D0-9C3C-43F2-BC4D-5D46427F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184" y="4631041"/>
            <a:ext cx="2782616" cy="148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6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0B7D98A-F847-428D-9BAD-D1B8E839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Branching</a:t>
            </a:r>
            <a:r>
              <a:rPr lang="id-ID" dirty="0"/>
              <a:t> – </a:t>
            </a:r>
            <a:r>
              <a:rPr lang="id-ID" dirty="0" err="1"/>
              <a:t>if</a:t>
            </a:r>
            <a:r>
              <a:rPr lang="id-ID" dirty="0"/>
              <a:t> </a:t>
            </a:r>
            <a:r>
              <a:rPr lang="id-ID" dirty="0" err="1"/>
              <a:t>statement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A1C508A-7C4B-4DBB-88D9-FC3470F8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Branching</a:t>
            </a:r>
            <a:r>
              <a:rPr lang="id-ID" dirty="0"/>
              <a:t> berguna untuk menjalankan berbagai macam </a:t>
            </a:r>
            <a:r>
              <a:rPr lang="id-ID" dirty="0" err="1"/>
              <a:t>statement</a:t>
            </a:r>
            <a:r>
              <a:rPr lang="id-ID" dirty="0"/>
              <a:t> untuk berbagai macam </a:t>
            </a:r>
            <a:r>
              <a:rPr lang="id-ID" dirty="0" err="1"/>
              <a:t>input</a:t>
            </a:r>
            <a:r>
              <a:rPr lang="id-ID" dirty="0"/>
              <a:t>/masukan.</a:t>
            </a:r>
          </a:p>
          <a:p>
            <a:r>
              <a:rPr lang="id-ID" dirty="0"/>
              <a:t>Sebagai contoh, dalam penggunaan “</a:t>
            </a:r>
            <a:r>
              <a:rPr lang="id-ID" dirty="0" err="1"/>
              <a:t>if</a:t>
            </a:r>
            <a:r>
              <a:rPr lang="id-ID" dirty="0"/>
              <a:t> </a:t>
            </a:r>
            <a:r>
              <a:rPr lang="id-ID" dirty="0" err="1"/>
              <a:t>statement</a:t>
            </a:r>
            <a:r>
              <a:rPr lang="id-ID" dirty="0"/>
              <a:t>”:</a:t>
            </a:r>
          </a:p>
          <a:p>
            <a:pPr lvl="1"/>
            <a:r>
              <a:rPr lang="id-ID" dirty="0"/>
              <a:t>Jika suatu </a:t>
            </a:r>
            <a:r>
              <a:rPr lang="id-ID" dirty="0" err="1"/>
              <a:t>statement</a:t>
            </a:r>
            <a:r>
              <a:rPr lang="id-ID" dirty="0"/>
              <a:t> adalah </a:t>
            </a:r>
            <a:r>
              <a:rPr lang="id-ID" dirty="0" err="1"/>
              <a:t>True</a:t>
            </a:r>
            <a:r>
              <a:rPr lang="id-ID" dirty="0"/>
              <a:t>, maka Anda bisa membeli rumah.</a:t>
            </a:r>
          </a:p>
          <a:p>
            <a:pPr lvl="1"/>
            <a:r>
              <a:rPr lang="id-ID" dirty="0"/>
              <a:t>Jika suatu </a:t>
            </a:r>
            <a:r>
              <a:rPr lang="id-ID" dirty="0" err="1"/>
              <a:t>statement</a:t>
            </a:r>
            <a:r>
              <a:rPr lang="id-ID" dirty="0"/>
              <a:t> adalah </a:t>
            </a:r>
            <a:r>
              <a:rPr lang="id-ID" dirty="0" err="1"/>
              <a:t>False</a:t>
            </a:r>
            <a:r>
              <a:rPr lang="id-ID" dirty="0"/>
              <a:t>, maka </a:t>
            </a:r>
            <a:r>
              <a:rPr lang="id-ID" dirty="0">
                <a:highlight>
                  <a:srgbClr val="FFFF00"/>
                </a:highlight>
              </a:rPr>
              <a:t>isi program </a:t>
            </a:r>
            <a:r>
              <a:rPr lang="id-ID" dirty="0"/>
              <a:t>Anda akan </a:t>
            </a:r>
            <a:r>
              <a:rPr lang="id-ID" dirty="0" err="1"/>
              <a:t>diskip</a:t>
            </a:r>
            <a:r>
              <a:rPr lang="id-ID" dirty="0"/>
              <a:t>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E17D4AAE-02A2-4031-AF23-2419B648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26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647A65C-42EA-49D0-AAE8-EB8BA8B3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09" y="5067972"/>
            <a:ext cx="4887063" cy="14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D7AB723-39E9-4604-AC02-0E4F8AE1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Branching</a:t>
            </a:r>
            <a:r>
              <a:rPr lang="id-ID" dirty="0"/>
              <a:t> – </a:t>
            </a:r>
            <a:r>
              <a:rPr lang="id-ID" dirty="0" err="1"/>
              <a:t>else</a:t>
            </a:r>
            <a:r>
              <a:rPr lang="id-ID" dirty="0"/>
              <a:t> </a:t>
            </a:r>
            <a:r>
              <a:rPr lang="id-ID" dirty="0" err="1"/>
              <a:t>statement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E36256C-C5A5-466A-A909-E13C0704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Syntax</a:t>
            </a:r>
            <a:r>
              <a:rPr lang="id-ID" dirty="0"/>
              <a:t> pada “</a:t>
            </a:r>
            <a:r>
              <a:rPr lang="id-ID" dirty="0" err="1"/>
              <a:t>else</a:t>
            </a:r>
            <a:r>
              <a:rPr lang="id-ID" dirty="0"/>
              <a:t> </a:t>
            </a:r>
            <a:r>
              <a:rPr lang="id-ID" dirty="0" err="1"/>
              <a:t>statement</a:t>
            </a:r>
            <a:r>
              <a:rPr lang="id-ID" dirty="0"/>
              <a:t>” adalah sama seperti pada “</a:t>
            </a:r>
            <a:r>
              <a:rPr lang="id-ID" dirty="0" err="1"/>
              <a:t>if</a:t>
            </a:r>
            <a:r>
              <a:rPr lang="id-ID" dirty="0"/>
              <a:t> </a:t>
            </a:r>
            <a:r>
              <a:rPr lang="id-ID" dirty="0" err="1"/>
              <a:t>statement</a:t>
            </a:r>
            <a:r>
              <a:rPr lang="id-ID" dirty="0"/>
              <a:t>”</a:t>
            </a:r>
          </a:p>
          <a:p>
            <a:r>
              <a:rPr lang="id-ID" dirty="0"/>
              <a:t>Hanya menambah </a:t>
            </a:r>
            <a:r>
              <a:rPr lang="id-ID" dirty="0" err="1"/>
              <a:t>statement</a:t>
            </a:r>
            <a:r>
              <a:rPr lang="id-ID" dirty="0"/>
              <a:t> </a:t>
            </a:r>
            <a:r>
              <a:rPr lang="id-ID" dirty="0" err="1"/>
              <a:t>else</a:t>
            </a:r>
            <a:r>
              <a:rPr lang="id-ID" dirty="0"/>
              <a:t> setelah </a:t>
            </a:r>
            <a:r>
              <a:rPr lang="id-ID" dirty="0" err="1"/>
              <a:t>statement</a:t>
            </a:r>
            <a:r>
              <a:rPr lang="id-ID" dirty="0"/>
              <a:t> </a:t>
            </a:r>
            <a:r>
              <a:rPr lang="id-ID" dirty="0" err="1"/>
              <a:t>if</a:t>
            </a:r>
            <a:r>
              <a:rPr lang="id-ID" dirty="0"/>
              <a:t>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ECD2B5E-569E-4371-8AAB-9547314C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27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34F5575C-8A9B-4B70-BDBD-D614D331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53" y="4080669"/>
            <a:ext cx="5571456" cy="186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A345EEC5-ECAA-408B-B9D7-1C0E1102C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B09D8-FF9D-4CE5-853B-3BA46FD5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C978A2-F53F-4B72-9BAC-5F78F00B6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F73D09D-1DE1-441E-88F5-CD2CBAB8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E61DBF-5FB0-4603-BE95-C566DD48B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C89DF5-F013-4C54-B9AD-2E158706C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D89947-A3CF-4B11-8DE7-5D07A57CB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3E24021-DB80-451B-96A6-0D21AC0C8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DA2B48-4CD9-45C3-8F12-2125533678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Judul 1">
            <a:extLst>
              <a:ext uri="{FF2B5EF4-FFF2-40B4-BE49-F238E27FC236}">
                <a16:creationId xmlns:a16="http://schemas.microsoft.com/office/drawing/2014/main" id="{36E0722C-BC4D-4F88-A23F-C5A438596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id-ID" dirty="0" err="1"/>
              <a:t>Brancing</a:t>
            </a:r>
            <a:r>
              <a:rPr lang="id-ID" dirty="0"/>
              <a:t> – </a:t>
            </a:r>
            <a:r>
              <a:rPr lang="id-ID" dirty="0" err="1"/>
              <a:t>elif</a:t>
            </a:r>
            <a:r>
              <a:rPr lang="id-ID" dirty="0"/>
              <a:t> </a:t>
            </a:r>
            <a:r>
              <a:rPr lang="id-ID" dirty="0" err="1"/>
              <a:t>statement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B465D5B-89A7-401A-811F-7B67D6A89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0872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d-ID" sz="1800"/>
              <a:t>Elif merupakan singkatan dari “else if”</a:t>
            </a:r>
          </a:p>
          <a:p>
            <a:pPr>
              <a:lnSpc>
                <a:spcPct val="100000"/>
              </a:lnSpc>
            </a:pPr>
            <a:r>
              <a:rPr lang="id-ID" sz="1800"/>
              <a:t>Penggunaannnya adalah untuk keperluan lebih dari dua statement. Sederhananya, sebagai alternatif.</a:t>
            </a:r>
          </a:p>
          <a:p>
            <a:pPr>
              <a:lnSpc>
                <a:spcPct val="100000"/>
              </a:lnSpc>
            </a:pPr>
            <a:r>
              <a:rPr lang="id-ID" sz="1800"/>
              <a:t>Sebagai contoh:</a:t>
            </a:r>
          </a:p>
          <a:p>
            <a:pPr lvl="1">
              <a:lnSpc>
                <a:spcPct val="100000"/>
              </a:lnSpc>
            </a:pPr>
            <a:r>
              <a:rPr lang="id-ID" sz="1800"/>
              <a:t>Jika harga rumah &lt; 300, maka Anda tidak bisa membeli rumah.</a:t>
            </a:r>
          </a:p>
          <a:p>
            <a:pPr lvl="1">
              <a:lnSpc>
                <a:spcPct val="100000"/>
              </a:lnSpc>
            </a:pPr>
            <a:r>
              <a:rPr lang="id-ID" sz="1800"/>
              <a:t>Jika harga rumah diantara 300-600, maka Anda bisa membeli rumah.</a:t>
            </a:r>
          </a:p>
          <a:p>
            <a:pPr lvl="1">
              <a:lnSpc>
                <a:spcPct val="100000"/>
              </a:lnSpc>
            </a:pPr>
            <a:r>
              <a:rPr lang="id-ID" sz="1800"/>
              <a:t>Jika harga rumah &gt; 600, maka Anda tidak bisa membeli rumah.</a:t>
            </a:r>
          </a:p>
          <a:p>
            <a:pPr>
              <a:lnSpc>
                <a:spcPct val="100000"/>
              </a:lnSpc>
            </a:pPr>
            <a:endParaRPr lang="en-US" sz="180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E280FF75-9E78-40C4-8808-68846165E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837" y="3143811"/>
            <a:ext cx="5797905" cy="2182876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F0A218EB-ECC2-4D0D-9EDC-F5CB062CA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19D1C3-874F-4BF6-A356-1EA4A20D4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7" name="Graphic 157">
              <a:extLst>
                <a:ext uri="{FF2B5EF4-FFF2-40B4-BE49-F238E27FC236}">
                  <a16:creationId xmlns:a16="http://schemas.microsoft.com/office/drawing/2014/main" id="{4AC4AE33-203A-4A93-8263-6CC6BB608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F15373C-6DCA-4058-94CC-6476950E59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61BE5B1-15E0-484D-8B21-F6BA455B2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1167C23-6882-4551-BF77-DF537E736E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0749460-4B9F-4DE4-9931-7B5831D68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A567746C-E54C-4865-ACF1-CD31DD1D8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E7B0826-2FBE-4B23-B784-BB7CDA8B3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DF54EDF-BA0A-440F-B20A-2A76BFE1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53B2ADC-F80C-403E-B1CA-BCFED2CE5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F62DD65-4EC9-4C31-B560-DD0B736A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51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7296B68-4F68-4BCC-9AE6-05BAB0FA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Logic</a:t>
            </a:r>
            <a:r>
              <a:rPr lang="id-ID" dirty="0"/>
              <a:t> </a:t>
            </a:r>
            <a:r>
              <a:rPr lang="id-ID" dirty="0" err="1"/>
              <a:t>Operators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35F01D5-567D-4E5B-8116-BE7E3118F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And</a:t>
            </a:r>
            <a:endParaRPr lang="id-ID" dirty="0"/>
          </a:p>
          <a:p>
            <a:r>
              <a:rPr lang="id-ID" dirty="0"/>
              <a:t>Or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70569111-EB4B-4E00-9495-082E78E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29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285B81BA-B178-4F87-B08E-C502EBC6D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99954"/>
            <a:ext cx="6613634" cy="3121521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2B76467F-245D-4825-BF99-240C28B0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1027906"/>
            <a:ext cx="2571750" cy="213360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78415702-6976-4E0F-8B5A-A27BBF00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061" y="3824287"/>
            <a:ext cx="2990850" cy="1866900"/>
          </a:xfrm>
          <a:prstGeom prst="rect">
            <a:avLst/>
          </a:prstGeom>
        </p:spPr>
      </p:pic>
      <p:cxnSp>
        <p:nvCxnSpPr>
          <p:cNvPr id="12" name="Konektor Panah Lurus 11">
            <a:extLst>
              <a:ext uri="{FF2B5EF4-FFF2-40B4-BE49-F238E27FC236}">
                <a16:creationId xmlns:a16="http://schemas.microsoft.com/office/drawing/2014/main" id="{EC01FA6A-02D7-4349-972A-178BED146BEA}"/>
              </a:ext>
            </a:extLst>
          </p:cNvPr>
          <p:cNvCxnSpPr/>
          <p:nvPr/>
        </p:nvCxnSpPr>
        <p:spPr>
          <a:xfrm>
            <a:off x="2475186" y="2094706"/>
            <a:ext cx="5817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Konektor Panah Lurus 12">
            <a:extLst>
              <a:ext uri="{FF2B5EF4-FFF2-40B4-BE49-F238E27FC236}">
                <a16:creationId xmlns:a16="http://schemas.microsoft.com/office/drawing/2014/main" id="{0D227893-1C7E-49F7-BDA8-2CDF3EEF0C89}"/>
              </a:ext>
            </a:extLst>
          </p:cNvPr>
          <p:cNvCxnSpPr>
            <a:cxnSpLocks/>
          </p:cNvCxnSpPr>
          <p:nvPr/>
        </p:nvCxnSpPr>
        <p:spPr>
          <a:xfrm>
            <a:off x="2475186" y="2743200"/>
            <a:ext cx="6097314" cy="12199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3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B631B59-C048-4695-A230-E0D21A32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Statement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C1BC833-705C-4E75-8E79-06A181104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Statement</a:t>
            </a:r>
            <a:r>
              <a:rPr lang="id-ID" dirty="0"/>
              <a:t> merupakan sebuah instruksi yang akan diberikan kepada komputer untuk kemudian mengeksekusi/</a:t>
            </a:r>
            <a:r>
              <a:rPr lang="id-ID" dirty="0" err="1"/>
              <a:t>run</a:t>
            </a:r>
            <a:r>
              <a:rPr lang="id-ID" dirty="0"/>
              <a:t>.</a:t>
            </a:r>
          </a:p>
          <a:p>
            <a:r>
              <a:rPr lang="id-ID" dirty="0" err="1"/>
              <a:t>Statement</a:t>
            </a:r>
            <a:r>
              <a:rPr lang="id-ID" dirty="0"/>
              <a:t> sederhana</a:t>
            </a:r>
          </a:p>
          <a:p>
            <a:pPr lvl="1"/>
            <a:r>
              <a:rPr lang="id-ID" dirty="0" err="1"/>
              <a:t>Print</a:t>
            </a:r>
            <a:r>
              <a:rPr lang="id-ID" dirty="0"/>
              <a:t> </a:t>
            </a:r>
            <a:r>
              <a:rPr lang="id-ID" dirty="0" err="1"/>
              <a:t>statement</a:t>
            </a:r>
            <a:r>
              <a:rPr lang="id-ID" dirty="0"/>
              <a:t> </a:t>
            </a:r>
            <a:r>
              <a:rPr lang="id-ID" dirty="0">
                <a:sym typeface="Wingdings" panose="05000000000000000000" pitchFamily="2" charset="2"/>
              </a:rPr>
              <a:t></a:t>
            </a:r>
            <a:r>
              <a:rPr lang="id-ID" dirty="0"/>
              <a:t> </a:t>
            </a:r>
            <a:r>
              <a:rPr lang="id-ID" dirty="0" err="1"/>
              <a:t>print</a:t>
            </a:r>
            <a:r>
              <a:rPr lang="id-ID" dirty="0"/>
              <a:t>(“</a:t>
            </a:r>
            <a:r>
              <a:rPr lang="id-ID" dirty="0" err="1"/>
              <a:t>Hello</a:t>
            </a:r>
            <a:r>
              <a:rPr lang="id-ID" dirty="0"/>
              <a:t> World!”)</a:t>
            </a:r>
            <a:endParaRPr lang="en-US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12C3E8B-8FB2-4E78-B8EB-81717793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88" y="4646923"/>
            <a:ext cx="4846885" cy="1364189"/>
          </a:xfrm>
          <a:prstGeom prst="rect">
            <a:avLst/>
          </a:prstGeom>
        </p:spPr>
      </p:pic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90C6978-E1E7-464E-8C70-E0C20DD9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7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24647CF-E581-43BA-AE05-72B712FE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Loops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16AF0F8-3A2C-4037-BD30-DFF8A4146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For </a:t>
            </a:r>
            <a:r>
              <a:rPr lang="id-ID" dirty="0" err="1"/>
              <a:t>loops</a:t>
            </a:r>
            <a:endParaRPr lang="id-ID" dirty="0"/>
          </a:p>
          <a:p>
            <a:pPr lvl="1"/>
            <a:r>
              <a:rPr lang="id-ID" dirty="0" err="1"/>
              <a:t>Loops</a:t>
            </a:r>
            <a:r>
              <a:rPr lang="id-ID" dirty="0"/>
              <a:t> mengeksekusi suatu tugas secara </a:t>
            </a:r>
            <a:r>
              <a:rPr lang="id-ID" dirty="0" err="1"/>
              <a:t>berulangan</a:t>
            </a:r>
            <a:r>
              <a:rPr lang="id-ID" dirty="0"/>
              <a:t>.</a:t>
            </a:r>
          </a:p>
          <a:p>
            <a:pPr lvl="1"/>
            <a:r>
              <a:rPr lang="id-ID" dirty="0"/>
              <a:t>Misalkan, terdapat suatu kelompok warna, kemudian kita ingin mengganti semua warna tersebut dengan warna putih.</a:t>
            </a:r>
          </a:p>
          <a:p>
            <a:pPr lvl="1"/>
            <a:r>
              <a:rPr lang="id-ID" dirty="0"/>
              <a:t>Akan lebih mudah jika menggunakan </a:t>
            </a:r>
            <a:r>
              <a:rPr lang="id-ID" dirty="0" err="1"/>
              <a:t>loops</a:t>
            </a:r>
            <a:r>
              <a:rPr lang="id-ID" dirty="0"/>
              <a:t>, dibandingkan mengganti warna secara satu-satu.</a:t>
            </a:r>
          </a:p>
          <a:p>
            <a:pPr lvl="1"/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2EA80E9-48E4-489A-97DA-45C41B39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30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5717F279-DFFA-4841-A957-0F4C33E27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2" y="4911725"/>
            <a:ext cx="5372100" cy="1400175"/>
          </a:xfrm>
          <a:prstGeom prst="rect">
            <a:avLst/>
          </a:prstGeom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DED3FF29-4EBA-4CA0-93BA-1D9B4084F33A}"/>
              </a:ext>
            </a:extLst>
          </p:cNvPr>
          <p:cNvGrpSpPr/>
          <p:nvPr/>
        </p:nvGrpSpPr>
        <p:grpSpPr>
          <a:xfrm>
            <a:off x="6725858" y="4388323"/>
            <a:ext cx="4378815" cy="2000203"/>
            <a:chOff x="6725858" y="4388323"/>
            <a:chExt cx="4378815" cy="2000203"/>
          </a:xfrm>
        </p:grpSpPr>
        <p:grpSp>
          <p:nvGrpSpPr>
            <p:cNvPr id="12" name="Grup 11">
              <a:extLst>
                <a:ext uri="{FF2B5EF4-FFF2-40B4-BE49-F238E27FC236}">
                  <a16:creationId xmlns:a16="http://schemas.microsoft.com/office/drawing/2014/main" id="{BB78FF16-FDAC-455C-9044-C24BE009C7DD}"/>
                </a:ext>
              </a:extLst>
            </p:cNvPr>
            <p:cNvGrpSpPr/>
            <p:nvPr/>
          </p:nvGrpSpPr>
          <p:grpSpPr>
            <a:xfrm>
              <a:off x="6725858" y="4388323"/>
              <a:ext cx="4378815" cy="640593"/>
              <a:chOff x="6812924" y="5528387"/>
              <a:chExt cx="4378815" cy="640593"/>
            </a:xfrm>
          </p:grpSpPr>
          <p:sp>
            <p:nvSpPr>
              <p:cNvPr id="5" name="Persegi Panjang 4">
                <a:extLst>
                  <a:ext uri="{FF2B5EF4-FFF2-40B4-BE49-F238E27FC236}">
                    <a16:creationId xmlns:a16="http://schemas.microsoft.com/office/drawing/2014/main" id="{50E42B5D-4CF5-4D38-B014-DBD0B45FED22}"/>
                  </a:ext>
                </a:extLst>
              </p:cNvPr>
              <p:cNvSpPr/>
              <p:nvPr/>
            </p:nvSpPr>
            <p:spPr>
              <a:xfrm>
                <a:off x="6812924" y="5537915"/>
                <a:ext cx="875763" cy="63106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Persegi Panjang 6">
                <a:extLst>
                  <a:ext uri="{FF2B5EF4-FFF2-40B4-BE49-F238E27FC236}">
                    <a16:creationId xmlns:a16="http://schemas.microsoft.com/office/drawing/2014/main" id="{C45D4F4D-E627-44F5-B2C7-31ECAEE37D94}"/>
                  </a:ext>
                </a:extLst>
              </p:cNvPr>
              <p:cNvSpPr/>
              <p:nvPr/>
            </p:nvSpPr>
            <p:spPr>
              <a:xfrm>
                <a:off x="7688687" y="5528387"/>
                <a:ext cx="875763" cy="631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1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Persegi Panjang 7">
                <a:extLst>
                  <a:ext uri="{FF2B5EF4-FFF2-40B4-BE49-F238E27FC236}">
                    <a16:creationId xmlns:a16="http://schemas.microsoft.com/office/drawing/2014/main" id="{64E0C78B-C38C-4CC5-91C3-FF3E2956D3CD}"/>
                  </a:ext>
                </a:extLst>
              </p:cNvPr>
              <p:cNvSpPr/>
              <p:nvPr/>
            </p:nvSpPr>
            <p:spPr>
              <a:xfrm>
                <a:off x="8564450" y="5536634"/>
                <a:ext cx="875763" cy="631065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Persegi Panjang 8">
                <a:extLst>
                  <a:ext uri="{FF2B5EF4-FFF2-40B4-BE49-F238E27FC236}">
                    <a16:creationId xmlns:a16="http://schemas.microsoft.com/office/drawing/2014/main" id="{002BFF5F-D6AA-4DA4-8A3A-122D19A64EE0}"/>
                  </a:ext>
                </a:extLst>
              </p:cNvPr>
              <p:cNvSpPr/>
              <p:nvPr/>
            </p:nvSpPr>
            <p:spPr>
              <a:xfrm>
                <a:off x="9440213" y="5536634"/>
                <a:ext cx="875763" cy="631065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3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Persegi Panjang 9">
                <a:extLst>
                  <a:ext uri="{FF2B5EF4-FFF2-40B4-BE49-F238E27FC236}">
                    <a16:creationId xmlns:a16="http://schemas.microsoft.com/office/drawing/2014/main" id="{4947F862-C3F8-436F-AB37-0A71BF593266}"/>
                  </a:ext>
                </a:extLst>
              </p:cNvPr>
              <p:cNvSpPr/>
              <p:nvPr/>
            </p:nvSpPr>
            <p:spPr>
              <a:xfrm>
                <a:off x="10315976" y="5536633"/>
                <a:ext cx="875763" cy="6310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4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64032144-984A-47D7-ADD2-358BA1FDD195}"/>
                </a:ext>
              </a:extLst>
            </p:cNvPr>
            <p:cNvGrpSpPr/>
            <p:nvPr/>
          </p:nvGrpSpPr>
          <p:grpSpPr>
            <a:xfrm>
              <a:off x="6725858" y="5752828"/>
              <a:ext cx="4378815" cy="635698"/>
              <a:chOff x="6812924" y="5536633"/>
              <a:chExt cx="4378815" cy="635698"/>
            </a:xfrm>
          </p:grpSpPr>
          <p:sp>
            <p:nvSpPr>
              <p:cNvPr id="14" name="Persegi Panjang 13">
                <a:extLst>
                  <a:ext uri="{FF2B5EF4-FFF2-40B4-BE49-F238E27FC236}">
                    <a16:creationId xmlns:a16="http://schemas.microsoft.com/office/drawing/2014/main" id="{22D8781A-06A2-4B22-ACDB-72766A60E904}"/>
                  </a:ext>
                </a:extLst>
              </p:cNvPr>
              <p:cNvSpPr/>
              <p:nvPr/>
            </p:nvSpPr>
            <p:spPr>
              <a:xfrm>
                <a:off x="6812924" y="5537915"/>
                <a:ext cx="875763" cy="6310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0</a:t>
                </a:r>
                <a:endParaRPr lang="en-US" dirty="0"/>
              </a:p>
            </p:txBody>
          </p:sp>
          <p:sp>
            <p:nvSpPr>
              <p:cNvPr id="15" name="Persegi Panjang 14">
                <a:extLst>
                  <a:ext uri="{FF2B5EF4-FFF2-40B4-BE49-F238E27FC236}">
                    <a16:creationId xmlns:a16="http://schemas.microsoft.com/office/drawing/2014/main" id="{64DAE2D3-B1C8-484D-B9C5-A88E2AE12C1C}"/>
                  </a:ext>
                </a:extLst>
              </p:cNvPr>
              <p:cNvSpPr/>
              <p:nvPr/>
            </p:nvSpPr>
            <p:spPr>
              <a:xfrm>
                <a:off x="7688687" y="5541266"/>
                <a:ext cx="875763" cy="6310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>
                    <a:solidFill>
                      <a:schemeClr val="tx1"/>
                    </a:solidFill>
                  </a:rPr>
                  <a:t>1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Persegi Panjang 15">
                <a:extLst>
                  <a:ext uri="{FF2B5EF4-FFF2-40B4-BE49-F238E27FC236}">
                    <a16:creationId xmlns:a16="http://schemas.microsoft.com/office/drawing/2014/main" id="{047A80C9-6301-4CB7-AC4A-1B8E0531EBF7}"/>
                  </a:ext>
                </a:extLst>
              </p:cNvPr>
              <p:cNvSpPr/>
              <p:nvPr/>
            </p:nvSpPr>
            <p:spPr>
              <a:xfrm>
                <a:off x="8564450" y="5536634"/>
                <a:ext cx="875763" cy="6310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2</a:t>
                </a:r>
                <a:endParaRPr lang="en-US" dirty="0"/>
              </a:p>
            </p:txBody>
          </p:sp>
          <p:sp>
            <p:nvSpPr>
              <p:cNvPr id="17" name="Persegi Panjang 16">
                <a:extLst>
                  <a:ext uri="{FF2B5EF4-FFF2-40B4-BE49-F238E27FC236}">
                    <a16:creationId xmlns:a16="http://schemas.microsoft.com/office/drawing/2014/main" id="{672FAFF5-5A28-4602-8FA8-5EC848F3C598}"/>
                  </a:ext>
                </a:extLst>
              </p:cNvPr>
              <p:cNvSpPr/>
              <p:nvPr/>
            </p:nvSpPr>
            <p:spPr>
              <a:xfrm>
                <a:off x="9440213" y="5536634"/>
                <a:ext cx="875763" cy="6310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3</a:t>
                </a:r>
                <a:endParaRPr lang="en-US" dirty="0"/>
              </a:p>
            </p:txBody>
          </p:sp>
          <p:sp>
            <p:nvSpPr>
              <p:cNvPr id="18" name="Persegi Panjang 17">
                <a:extLst>
                  <a:ext uri="{FF2B5EF4-FFF2-40B4-BE49-F238E27FC236}">
                    <a16:creationId xmlns:a16="http://schemas.microsoft.com/office/drawing/2014/main" id="{6E38CE3D-9557-4825-9315-70B61F90CF33}"/>
                  </a:ext>
                </a:extLst>
              </p:cNvPr>
              <p:cNvSpPr/>
              <p:nvPr/>
            </p:nvSpPr>
            <p:spPr>
              <a:xfrm>
                <a:off x="10315976" y="5536633"/>
                <a:ext cx="875763" cy="63106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d-ID" dirty="0"/>
                  <a:t>4</a:t>
                </a:r>
                <a:endParaRPr lang="en-US" dirty="0"/>
              </a:p>
            </p:txBody>
          </p:sp>
        </p:grpSp>
        <p:sp>
          <p:nvSpPr>
            <p:cNvPr id="19" name="Panah: Bawah 18">
              <a:extLst>
                <a:ext uri="{FF2B5EF4-FFF2-40B4-BE49-F238E27FC236}">
                  <a16:creationId xmlns:a16="http://schemas.microsoft.com/office/drawing/2014/main" id="{DDEE6691-B9AC-4222-B196-C9C6E747DB53}"/>
                </a:ext>
              </a:extLst>
            </p:cNvPr>
            <p:cNvSpPr/>
            <p:nvPr/>
          </p:nvSpPr>
          <p:spPr>
            <a:xfrm>
              <a:off x="8731876" y="5228823"/>
              <a:ext cx="167425" cy="38906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1148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703AFA2-269D-4E4E-A090-0478EEC8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Loops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24E6E965-25E9-435C-A1AA-6ABA008CB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While</a:t>
            </a:r>
            <a:r>
              <a:rPr lang="id-ID" dirty="0"/>
              <a:t> </a:t>
            </a:r>
            <a:r>
              <a:rPr lang="id-ID" dirty="0" err="1"/>
              <a:t>loops</a:t>
            </a:r>
            <a:endParaRPr lang="id-ID" dirty="0"/>
          </a:p>
          <a:p>
            <a:pPr lvl="1"/>
            <a:r>
              <a:rPr lang="id-ID" dirty="0"/>
              <a:t>“</a:t>
            </a:r>
            <a:r>
              <a:rPr lang="id-ID" dirty="0" err="1"/>
              <a:t>while</a:t>
            </a:r>
            <a:r>
              <a:rPr lang="id-ID" dirty="0"/>
              <a:t> </a:t>
            </a:r>
            <a:r>
              <a:rPr lang="id-ID" dirty="0" err="1"/>
              <a:t>loops</a:t>
            </a:r>
            <a:r>
              <a:rPr lang="id-ID" dirty="0"/>
              <a:t>” mirip dengan “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loops</a:t>
            </a:r>
            <a:r>
              <a:rPr lang="id-ID" dirty="0"/>
              <a:t>”, akan tetapi:</a:t>
            </a:r>
          </a:p>
          <a:p>
            <a:pPr lvl="2"/>
            <a:r>
              <a:rPr lang="id-ID" dirty="0"/>
              <a:t>For </a:t>
            </a:r>
            <a:r>
              <a:rPr lang="id-ID" dirty="0" err="1"/>
              <a:t>loops</a:t>
            </a:r>
            <a:r>
              <a:rPr lang="id-ID" dirty="0"/>
              <a:t> mengeksekusi suatu </a:t>
            </a:r>
            <a:r>
              <a:rPr lang="id-ID" dirty="0" err="1"/>
              <a:t>statement</a:t>
            </a:r>
            <a:r>
              <a:rPr lang="id-ID" dirty="0"/>
              <a:t> selama beberapa kali.</a:t>
            </a:r>
          </a:p>
          <a:p>
            <a:pPr lvl="2"/>
            <a:r>
              <a:rPr lang="id-ID" dirty="0" err="1"/>
              <a:t>While</a:t>
            </a:r>
            <a:r>
              <a:rPr lang="id-ID" dirty="0"/>
              <a:t> </a:t>
            </a:r>
            <a:r>
              <a:rPr lang="id-ID" dirty="0" err="1"/>
              <a:t>loops</a:t>
            </a:r>
            <a:r>
              <a:rPr lang="id-ID" dirty="0"/>
              <a:t> akan berjalan selama suatu kondisi terpenuhi.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9B1FB5B-4B2F-43DB-B554-DA809573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31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97DFAD1-CC96-4E4F-AD0D-EEF87D0EA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5519554" cy="2175669"/>
          </a:xfrm>
          <a:prstGeom prst="rect">
            <a:avLst/>
          </a:prstGeom>
        </p:spPr>
      </p:pic>
      <p:grpSp>
        <p:nvGrpSpPr>
          <p:cNvPr id="24" name="Grup 23">
            <a:extLst>
              <a:ext uri="{FF2B5EF4-FFF2-40B4-BE49-F238E27FC236}">
                <a16:creationId xmlns:a16="http://schemas.microsoft.com/office/drawing/2014/main" id="{1964F9D6-F2CA-4511-96EA-78535A3AEA57}"/>
              </a:ext>
            </a:extLst>
          </p:cNvPr>
          <p:cNvGrpSpPr/>
          <p:nvPr/>
        </p:nvGrpSpPr>
        <p:grpSpPr>
          <a:xfrm>
            <a:off x="6877319" y="3876518"/>
            <a:ext cx="3599376" cy="2839144"/>
            <a:chOff x="7006108" y="3810319"/>
            <a:chExt cx="3599376" cy="2839144"/>
          </a:xfrm>
        </p:grpSpPr>
        <p:grpSp>
          <p:nvGrpSpPr>
            <p:cNvPr id="7" name="Grup 6">
              <a:extLst>
                <a:ext uri="{FF2B5EF4-FFF2-40B4-BE49-F238E27FC236}">
                  <a16:creationId xmlns:a16="http://schemas.microsoft.com/office/drawing/2014/main" id="{F788F670-C54F-4C76-8942-8F857DBB48A4}"/>
                </a:ext>
              </a:extLst>
            </p:cNvPr>
            <p:cNvGrpSpPr/>
            <p:nvPr/>
          </p:nvGrpSpPr>
          <p:grpSpPr>
            <a:xfrm>
              <a:off x="7006108" y="3810319"/>
              <a:ext cx="3599376" cy="2824638"/>
              <a:chOff x="6725858" y="4396569"/>
              <a:chExt cx="4378815" cy="3436311"/>
            </a:xfrm>
          </p:grpSpPr>
          <p:grpSp>
            <p:nvGrpSpPr>
              <p:cNvPr id="8" name="Grup 7">
                <a:extLst>
                  <a:ext uri="{FF2B5EF4-FFF2-40B4-BE49-F238E27FC236}">
                    <a16:creationId xmlns:a16="http://schemas.microsoft.com/office/drawing/2014/main" id="{85E67B6A-1DB4-4C8A-A17E-6ABFB7FE4CB2}"/>
                  </a:ext>
                </a:extLst>
              </p:cNvPr>
              <p:cNvGrpSpPr/>
              <p:nvPr/>
            </p:nvGrpSpPr>
            <p:grpSpPr>
              <a:xfrm>
                <a:off x="6725858" y="4396569"/>
                <a:ext cx="4378815" cy="638487"/>
                <a:chOff x="6812924" y="5536633"/>
                <a:chExt cx="4378815" cy="638487"/>
              </a:xfrm>
            </p:grpSpPr>
            <p:sp>
              <p:nvSpPr>
                <p:cNvPr id="16" name="Persegi Panjang 15">
                  <a:extLst>
                    <a:ext uri="{FF2B5EF4-FFF2-40B4-BE49-F238E27FC236}">
                      <a16:creationId xmlns:a16="http://schemas.microsoft.com/office/drawing/2014/main" id="{3862D933-BBF2-4027-85B5-316CD88A2A92}"/>
                    </a:ext>
                  </a:extLst>
                </p:cNvPr>
                <p:cNvSpPr/>
                <p:nvPr/>
              </p:nvSpPr>
              <p:spPr>
                <a:xfrm>
                  <a:off x="6812924" y="5537915"/>
                  <a:ext cx="875763" cy="63106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0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Persegi Panjang 16">
                  <a:extLst>
                    <a:ext uri="{FF2B5EF4-FFF2-40B4-BE49-F238E27FC236}">
                      <a16:creationId xmlns:a16="http://schemas.microsoft.com/office/drawing/2014/main" id="{6059524D-AFE5-4387-950E-05E9E67E9501}"/>
                    </a:ext>
                  </a:extLst>
                </p:cNvPr>
                <p:cNvSpPr/>
                <p:nvPr/>
              </p:nvSpPr>
              <p:spPr>
                <a:xfrm>
                  <a:off x="7688687" y="5544055"/>
                  <a:ext cx="875763" cy="63106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1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Persegi Panjang 17">
                  <a:extLst>
                    <a:ext uri="{FF2B5EF4-FFF2-40B4-BE49-F238E27FC236}">
                      <a16:creationId xmlns:a16="http://schemas.microsoft.com/office/drawing/2014/main" id="{B7DBB094-6CAB-4798-9208-19C4572A8477}"/>
                    </a:ext>
                  </a:extLst>
                </p:cNvPr>
                <p:cNvSpPr/>
                <p:nvPr/>
              </p:nvSpPr>
              <p:spPr>
                <a:xfrm>
                  <a:off x="8564450" y="5536634"/>
                  <a:ext cx="875763" cy="63106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2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Persegi Panjang 18">
                  <a:extLst>
                    <a:ext uri="{FF2B5EF4-FFF2-40B4-BE49-F238E27FC236}">
                      <a16:creationId xmlns:a16="http://schemas.microsoft.com/office/drawing/2014/main" id="{D75245C4-C504-4F9C-B188-F0DBE41CBBFA}"/>
                    </a:ext>
                  </a:extLst>
                </p:cNvPr>
                <p:cNvSpPr/>
                <p:nvPr/>
              </p:nvSpPr>
              <p:spPr>
                <a:xfrm>
                  <a:off x="9440213" y="5536634"/>
                  <a:ext cx="875763" cy="631065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3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Persegi Panjang 19">
                  <a:extLst>
                    <a:ext uri="{FF2B5EF4-FFF2-40B4-BE49-F238E27FC236}">
                      <a16:creationId xmlns:a16="http://schemas.microsoft.com/office/drawing/2014/main" id="{E24426D5-676A-4664-AB9F-278DF162B102}"/>
                    </a:ext>
                  </a:extLst>
                </p:cNvPr>
                <p:cNvSpPr/>
                <p:nvPr/>
              </p:nvSpPr>
              <p:spPr>
                <a:xfrm>
                  <a:off x="10315976" y="5536633"/>
                  <a:ext cx="875763" cy="63106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4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up 8">
                <a:extLst>
                  <a:ext uri="{FF2B5EF4-FFF2-40B4-BE49-F238E27FC236}">
                    <a16:creationId xmlns:a16="http://schemas.microsoft.com/office/drawing/2014/main" id="{962B83AA-2D4D-4BE8-98AB-E7CA926AC7A2}"/>
                  </a:ext>
                </a:extLst>
              </p:cNvPr>
              <p:cNvGrpSpPr/>
              <p:nvPr/>
            </p:nvGrpSpPr>
            <p:grpSpPr>
              <a:xfrm>
                <a:off x="6725858" y="5754110"/>
                <a:ext cx="3474029" cy="2078770"/>
                <a:chOff x="6812924" y="5537915"/>
                <a:chExt cx="3474029" cy="2078770"/>
              </a:xfrm>
            </p:grpSpPr>
            <p:sp>
              <p:nvSpPr>
                <p:cNvPr id="11" name="Persegi Panjang 10">
                  <a:extLst>
                    <a:ext uri="{FF2B5EF4-FFF2-40B4-BE49-F238E27FC236}">
                      <a16:creationId xmlns:a16="http://schemas.microsoft.com/office/drawing/2014/main" id="{20D738B7-5A8A-40F9-B57D-FA19882B66F2}"/>
                    </a:ext>
                  </a:extLst>
                </p:cNvPr>
                <p:cNvSpPr/>
                <p:nvPr/>
              </p:nvSpPr>
              <p:spPr>
                <a:xfrm>
                  <a:off x="6812924" y="5537915"/>
                  <a:ext cx="875763" cy="631065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0</a:t>
                  </a:r>
                  <a:endParaRPr lang="en-US" dirty="0"/>
                </a:p>
              </p:txBody>
            </p:sp>
            <p:sp>
              <p:nvSpPr>
                <p:cNvPr id="12" name="Persegi Panjang 11">
                  <a:extLst>
                    <a:ext uri="{FF2B5EF4-FFF2-40B4-BE49-F238E27FC236}">
                      <a16:creationId xmlns:a16="http://schemas.microsoft.com/office/drawing/2014/main" id="{8F886959-DA51-4A2D-B1E8-6BE57EADB577}"/>
                    </a:ext>
                  </a:extLst>
                </p:cNvPr>
                <p:cNvSpPr/>
                <p:nvPr/>
              </p:nvSpPr>
              <p:spPr>
                <a:xfrm>
                  <a:off x="7688687" y="5541266"/>
                  <a:ext cx="875763" cy="63106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>
                      <a:solidFill>
                        <a:schemeClr val="tx1"/>
                      </a:solidFill>
                    </a:rPr>
                    <a:t>1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Persegi Panjang 12">
                  <a:extLst>
                    <a:ext uri="{FF2B5EF4-FFF2-40B4-BE49-F238E27FC236}">
                      <a16:creationId xmlns:a16="http://schemas.microsoft.com/office/drawing/2014/main" id="{3225149D-671A-430C-A72F-16D2465FB3A5}"/>
                    </a:ext>
                  </a:extLst>
                </p:cNvPr>
                <p:cNvSpPr/>
                <p:nvPr/>
              </p:nvSpPr>
              <p:spPr>
                <a:xfrm>
                  <a:off x="8564450" y="5552302"/>
                  <a:ext cx="875763" cy="631066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d-ID" dirty="0"/>
                    <a:t>2</a:t>
                  </a:r>
                  <a:endParaRPr lang="en-US" dirty="0"/>
                </a:p>
              </p:txBody>
            </p:sp>
            <p:sp>
              <p:nvSpPr>
                <p:cNvPr id="23" name="Persegi Panjang 22">
                  <a:extLst>
                    <a:ext uri="{FF2B5EF4-FFF2-40B4-BE49-F238E27FC236}">
                      <a16:creationId xmlns:a16="http://schemas.microsoft.com/office/drawing/2014/main" id="{F6A02646-6243-480D-B0BC-691A3387C7FE}"/>
                    </a:ext>
                  </a:extLst>
                </p:cNvPr>
                <p:cNvSpPr/>
                <p:nvPr/>
              </p:nvSpPr>
              <p:spPr>
                <a:xfrm>
                  <a:off x="9238844" y="6861427"/>
                  <a:ext cx="1048109" cy="755258"/>
                </a:xfrm>
                <a:prstGeom prst="rect">
                  <a:avLst/>
                </a:prstGeom>
                <a:solidFill>
                  <a:srgbClr val="FF0000"/>
                </a:solidFill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" name="Panah: Bawah 9">
                <a:extLst>
                  <a:ext uri="{FF2B5EF4-FFF2-40B4-BE49-F238E27FC236}">
                    <a16:creationId xmlns:a16="http://schemas.microsoft.com/office/drawing/2014/main" id="{F6DE519F-59E9-42F0-B203-FD9E50A49F03}"/>
                  </a:ext>
                </a:extLst>
              </p:cNvPr>
              <p:cNvSpPr/>
              <p:nvPr/>
            </p:nvSpPr>
            <p:spPr>
              <a:xfrm>
                <a:off x="8731876" y="5228823"/>
                <a:ext cx="167425" cy="389069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Persegi Panjang 20">
              <a:extLst>
                <a:ext uri="{FF2B5EF4-FFF2-40B4-BE49-F238E27FC236}">
                  <a16:creationId xmlns:a16="http://schemas.microsoft.com/office/drawing/2014/main" id="{F6C96943-7428-4E87-92D3-C65B13418C86}"/>
                </a:ext>
              </a:extLst>
            </p:cNvPr>
            <p:cNvSpPr/>
            <p:nvPr/>
          </p:nvSpPr>
          <p:spPr>
            <a:xfrm>
              <a:off x="7006108" y="6018398"/>
              <a:ext cx="875763" cy="63106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idak Sama Dengan 21">
              <a:extLst>
                <a:ext uri="{FF2B5EF4-FFF2-40B4-BE49-F238E27FC236}">
                  <a16:creationId xmlns:a16="http://schemas.microsoft.com/office/drawing/2014/main" id="{45FDE035-2D26-44CF-AFF1-9D7EACD833DF}"/>
                </a:ext>
              </a:extLst>
            </p:cNvPr>
            <p:cNvSpPr/>
            <p:nvPr/>
          </p:nvSpPr>
          <p:spPr>
            <a:xfrm>
              <a:off x="7881871" y="6054673"/>
              <a:ext cx="1104118" cy="580284"/>
            </a:xfrm>
            <a:prstGeom prst="mathNotEqual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193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83FB4DA-9CE1-49F5-9B26-2B67DA3E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Functions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0EBCC0F-02FC-4A12-A8D3-B6FA377C1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Menggunakan </a:t>
            </a:r>
            <a:r>
              <a:rPr lang="id-ID" dirty="0" err="1"/>
              <a:t>keyword</a:t>
            </a:r>
            <a:r>
              <a:rPr lang="id-ID" dirty="0"/>
              <a:t> “</a:t>
            </a:r>
            <a:r>
              <a:rPr lang="id-ID" dirty="0" err="1"/>
              <a:t>def</a:t>
            </a:r>
            <a:r>
              <a:rPr lang="id-ID" dirty="0"/>
              <a:t>”</a:t>
            </a:r>
          </a:p>
          <a:p>
            <a:r>
              <a:rPr lang="id-ID" dirty="0"/>
              <a:t>Contoh, kita ingin membuat fungsi </a:t>
            </a:r>
            <a:r>
              <a:rPr lang="id-ID" dirty="0" err="1"/>
              <a:t>ReLU</a:t>
            </a:r>
            <a:r>
              <a:rPr lang="id-ID" dirty="0"/>
              <a:t>: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C1E0411F-C400-4F7F-817A-8B218D7E0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32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F7BEC216-0B54-4D37-ABE8-E2757517B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37" y="3300413"/>
            <a:ext cx="3590925" cy="287655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3F72C37F-2D1B-4EB2-AB60-C1ACE4C8E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69" y="3752056"/>
            <a:ext cx="5003330" cy="25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D23ABCE-CAB7-4B5E-A827-7FAF0BE6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Class</a:t>
            </a:r>
            <a:r>
              <a:rPr lang="id-ID" dirty="0"/>
              <a:t> dan </a:t>
            </a:r>
            <a:r>
              <a:rPr lang="id-ID" dirty="0" err="1"/>
              <a:t>Objects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48A2996-5AAC-4EED-AE7C-8FB10BCA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2526" cy="4351338"/>
          </a:xfrm>
        </p:spPr>
        <p:txBody>
          <a:bodyPr/>
          <a:lstStyle/>
          <a:p>
            <a:r>
              <a:rPr lang="id-ID" dirty="0" err="1"/>
              <a:t>Class</a:t>
            </a:r>
            <a:r>
              <a:rPr lang="id-ID" dirty="0"/>
              <a:t> merupakan </a:t>
            </a:r>
            <a:r>
              <a:rPr lang="id-ID" dirty="0" err="1"/>
              <a:t>blueprint</a:t>
            </a:r>
            <a:r>
              <a:rPr lang="id-ID" dirty="0"/>
              <a:t>/kerangka untuk membentuk suatu </a:t>
            </a:r>
            <a:r>
              <a:rPr lang="id-ID" dirty="0" err="1"/>
              <a:t>object</a:t>
            </a:r>
            <a:r>
              <a:rPr lang="id-ID" dirty="0"/>
              <a:t>.</a:t>
            </a:r>
          </a:p>
          <a:p>
            <a:r>
              <a:rPr lang="id-ID" dirty="0" err="1"/>
              <a:t>Objects</a:t>
            </a:r>
            <a:r>
              <a:rPr lang="id-ID" dirty="0"/>
              <a:t>:</a:t>
            </a:r>
          </a:p>
          <a:p>
            <a:pPr lvl="1"/>
            <a:r>
              <a:rPr lang="id-ID" dirty="0"/>
              <a:t>Memiliki </a:t>
            </a:r>
            <a:r>
              <a:rPr lang="id-ID" dirty="0">
                <a:highlight>
                  <a:srgbClr val="FFFF00"/>
                </a:highlight>
              </a:rPr>
              <a:t>data </a:t>
            </a:r>
            <a:r>
              <a:rPr lang="id-ID" dirty="0" err="1">
                <a:highlight>
                  <a:srgbClr val="FFFF00"/>
                </a:highlight>
              </a:rPr>
              <a:t>types</a:t>
            </a:r>
            <a:r>
              <a:rPr lang="id-ID" dirty="0">
                <a:highlight>
                  <a:srgbClr val="FFFF00"/>
                </a:highlight>
              </a:rPr>
              <a:t> </a:t>
            </a:r>
            <a:r>
              <a:rPr lang="id-ID" dirty="0"/>
              <a:t>(int, </a:t>
            </a:r>
            <a:r>
              <a:rPr lang="id-ID" dirty="0" err="1"/>
              <a:t>float</a:t>
            </a:r>
            <a:r>
              <a:rPr lang="id-ID" dirty="0"/>
              <a:t>, </a:t>
            </a:r>
            <a:r>
              <a:rPr lang="id-ID" dirty="0" err="1"/>
              <a:t>str</a:t>
            </a:r>
            <a:r>
              <a:rPr lang="id-ID" dirty="0"/>
              <a:t>, </a:t>
            </a:r>
            <a:r>
              <a:rPr lang="id-ID" dirty="0" err="1"/>
              <a:t>list</a:t>
            </a:r>
            <a:r>
              <a:rPr lang="id-ID" dirty="0"/>
              <a:t>, </a:t>
            </a:r>
            <a:r>
              <a:rPr lang="id-ID" dirty="0" err="1"/>
              <a:t>dictionary</a:t>
            </a:r>
            <a:r>
              <a:rPr lang="id-ID" dirty="0"/>
              <a:t>, bool, </a:t>
            </a:r>
            <a:r>
              <a:rPr lang="id-ID" dirty="0" err="1"/>
              <a:t>dll</a:t>
            </a:r>
            <a:r>
              <a:rPr lang="id-ID" dirty="0"/>
              <a:t>)</a:t>
            </a:r>
          </a:p>
          <a:p>
            <a:pPr lvl="1"/>
            <a:r>
              <a:rPr lang="id-ID" dirty="0"/>
              <a:t>Memiliki prosedur untuk berinteraksi dengan </a:t>
            </a:r>
            <a:r>
              <a:rPr lang="id-ID" dirty="0" err="1"/>
              <a:t>object</a:t>
            </a:r>
            <a:r>
              <a:rPr lang="id-ID" dirty="0"/>
              <a:t> yang disebut dengan </a:t>
            </a:r>
            <a:r>
              <a:rPr lang="id-ID" dirty="0" err="1">
                <a:highlight>
                  <a:srgbClr val="FFFF00"/>
                </a:highlight>
              </a:rPr>
              <a:t>method</a:t>
            </a:r>
            <a:r>
              <a:rPr lang="id-ID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F4C5BB8-49C4-45F6-A773-2751A49C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33</a:t>
            </a:fld>
            <a:endParaRPr lang="en-US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E43BA202-4EF1-4ABB-8439-4F723BE38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33" y="3898889"/>
            <a:ext cx="4336143" cy="2335290"/>
          </a:xfrm>
          <a:prstGeom prst="rect">
            <a:avLst/>
          </a:prstGeom>
        </p:spPr>
      </p:pic>
      <p:grpSp>
        <p:nvGrpSpPr>
          <p:cNvPr id="19" name="Grup 18">
            <a:extLst>
              <a:ext uri="{FF2B5EF4-FFF2-40B4-BE49-F238E27FC236}">
                <a16:creationId xmlns:a16="http://schemas.microsoft.com/office/drawing/2014/main" id="{2A4AE631-C3B4-4071-8DC8-C74E41384E0D}"/>
              </a:ext>
            </a:extLst>
          </p:cNvPr>
          <p:cNvGrpSpPr/>
          <p:nvPr/>
        </p:nvGrpSpPr>
        <p:grpSpPr>
          <a:xfrm>
            <a:off x="7088570" y="814185"/>
            <a:ext cx="4583806" cy="2614815"/>
            <a:chOff x="838200" y="3465395"/>
            <a:chExt cx="4583806" cy="2614815"/>
          </a:xfrm>
        </p:grpSpPr>
        <p:grpSp>
          <p:nvGrpSpPr>
            <p:cNvPr id="15" name="Grup 14">
              <a:extLst>
                <a:ext uri="{FF2B5EF4-FFF2-40B4-BE49-F238E27FC236}">
                  <a16:creationId xmlns:a16="http://schemas.microsoft.com/office/drawing/2014/main" id="{27371C32-15A7-4283-849E-0E18D3DAE8BA}"/>
                </a:ext>
              </a:extLst>
            </p:cNvPr>
            <p:cNvGrpSpPr/>
            <p:nvPr/>
          </p:nvGrpSpPr>
          <p:grpSpPr>
            <a:xfrm>
              <a:off x="838200" y="3741020"/>
              <a:ext cx="4583806" cy="2339190"/>
              <a:chOff x="225482" y="2767579"/>
              <a:chExt cx="6059204" cy="3092110"/>
            </a:xfrm>
          </p:grpSpPr>
          <p:sp>
            <p:nvSpPr>
              <p:cNvPr id="8" name="Persegi Panjang: Sudut Lengkung 7">
                <a:extLst>
                  <a:ext uri="{FF2B5EF4-FFF2-40B4-BE49-F238E27FC236}">
                    <a16:creationId xmlns:a16="http://schemas.microsoft.com/office/drawing/2014/main" id="{71B9F682-5616-4B04-BDD5-D52A43E8D628}"/>
                  </a:ext>
                </a:extLst>
              </p:cNvPr>
              <p:cNvSpPr/>
              <p:nvPr/>
            </p:nvSpPr>
            <p:spPr>
              <a:xfrm>
                <a:off x="1886857" y="2767579"/>
                <a:ext cx="2931886" cy="12337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b="1" dirty="0" err="1"/>
                  <a:t>Car</a:t>
                </a:r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en-US" sz="1200" b="1" dirty="0"/>
              </a:p>
            </p:txBody>
          </p:sp>
          <p:sp>
            <p:nvSpPr>
              <p:cNvPr id="9" name="Persegi Panjang: Sudut Lengkung 8">
                <a:extLst>
                  <a:ext uri="{FF2B5EF4-FFF2-40B4-BE49-F238E27FC236}">
                    <a16:creationId xmlns:a16="http://schemas.microsoft.com/office/drawing/2014/main" id="{CDC61CAE-B88D-41BD-A539-4A3D76A27CEC}"/>
                  </a:ext>
                </a:extLst>
              </p:cNvPr>
              <p:cNvSpPr/>
              <p:nvPr/>
            </p:nvSpPr>
            <p:spPr>
              <a:xfrm>
                <a:off x="225482" y="4625974"/>
                <a:ext cx="2931886" cy="12337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b="1" dirty="0"/>
                  <a:t>Mercedes</a:t>
                </a:r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en-US" sz="1200" b="1" dirty="0"/>
              </a:p>
            </p:txBody>
          </p:sp>
          <p:sp>
            <p:nvSpPr>
              <p:cNvPr id="10" name="Persegi Panjang: Sudut Lengkung 9">
                <a:extLst>
                  <a:ext uri="{FF2B5EF4-FFF2-40B4-BE49-F238E27FC236}">
                    <a16:creationId xmlns:a16="http://schemas.microsoft.com/office/drawing/2014/main" id="{E6E54D1F-4460-4CB9-B454-23B7E88F751F}"/>
                  </a:ext>
                </a:extLst>
              </p:cNvPr>
              <p:cNvSpPr/>
              <p:nvPr/>
            </p:nvSpPr>
            <p:spPr>
              <a:xfrm>
                <a:off x="3352800" y="4625973"/>
                <a:ext cx="2931886" cy="12337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d-ID" sz="1200" b="1" dirty="0"/>
                  <a:t>BMW</a:t>
                </a:r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id-ID" sz="1200" b="1" dirty="0"/>
              </a:p>
              <a:p>
                <a:pPr algn="ctr"/>
                <a:endParaRPr lang="en-US" sz="1200" b="1" dirty="0"/>
              </a:p>
            </p:txBody>
          </p:sp>
          <p:cxnSp>
            <p:nvCxnSpPr>
              <p:cNvPr id="12" name="Konektor Panah Lurus 11">
                <a:extLst>
                  <a:ext uri="{FF2B5EF4-FFF2-40B4-BE49-F238E27FC236}">
                    <a16:creationId xmlns:a16="http://schemas.microsoft.com/office/drawing/2014/main" id="{36A92181-AE22-4126-AAB0-9C9CAA9B7122}"/>
                  </a:ext>
                </a:extLst>
              </p:cNvPr>
              <p:cNvCxnSpPr>
                <a:endCxn id="9" idx="0"/>
              </p:cNvCxnSpPr>
              <p:nvPr/>
            </p:nvCxnSpPr>
            <p:spPr>
              <a:xfrm flipH="1">
                <a:off x="1691425" y="4001294"/>
                <a:ext cx="1661375" cy="624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Konektor Panah Lurus 13">
                <a:extLst>
                  <a:ext uri="{FF2B5EF4-FFF2-40B4-BE49-F238E27FC236}">
                    <a16:creationId xmlns:a16="http://schemas.microsoft.com/office/drawing/2014/main" id="{E52B1129-1C9C-4FD3-B8A0-19784A0C5039}"/>
                  </a:ext>
                </a:extLst>
              </p:cNvPr>
              <p:cNvCxnSpPr>
                <a:endCxn id="10" idx="0"/>
              </p:cNvCxnSpPr>
              <p:nvPr/>
            </p:nvCxnSpPr>
            <p:spPr>
              <a:xfrm>
                <a:off x="3352800" y="4001294"/>
                <a:ext cx="1465943" cy="6246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Persegi Panjang 15">
              <a:extLst>
                <a:ext uri="{FF2B5EF4-FFF2-40B4-BE49-F238E27FC236}">
                  <a16:creationId xmlns:a16="http://schemas.microsoft.com/office/drawing/2014/main" id="{D43A1774-4BB0-4F08-B056-6823028B4A21}"/>
                </a:ext>
              </a:extLst>
            </p:cNvPr>
            <p:cNvSpPr/>
            <p:nvPr/>
          </p:nvSpPr>
          <p:spPr>
            <a:xfrm>
              <a:off x="2665927" y="4108361"/>
              <a:ext cx="1030310" cy="4310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1400" dirty="0" err="1"/>
                <a:t>Properties</a:t>
              </a:r>
              <a:endParaRPr lang="id-ID" sz="1400" dirty="0"/>
            </a:p>
            <a:p>
              <a:pPr algn="ctr"/>
              <a:r>
                <a:rPr lang="id-ID" sz="1400" dirty="0" err="1"/>
                <a:t>Method</a:t>
              </a:r>
              <a:endParaRPr lang="en-US" sz="1400" dirty="0"/>
            </a:p>
          </p:txBody>
        </p:sp>
        <p:sp>
          <p:nvSpPr>
            <p:cNvPr id="17" name="Persegi Panjang 16">
              <a:extLst>
                <a:ext uri="{FF2B5EF4-FFF2-40B4-BE49-F238E27FC236}">
                  <a16:creationId xmlns:a16="http://schemas.microsoft.com/office/drawing/2014/main" id="{62F913EC-4054-403A-BF9D-2F5A482FB513}"/>
                </a:ext>
              </a:extLst>
            </p:cNvPr>
            <p:cNvSpPr/>
            <p:nvPr/>
          </p:nvSpPr>
          <p:spPr>
            <a:xfrm>
              <a:off x="1432035" y="5571943"/>
              <a:ext cx="1030310" cy="4310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1400" dirty="0" err="1"/>
                <a:t>Properties</a:t>
              </a:r>
              <a:endParaRPr lang="id-ID" sz="1400" dirty="0"/>
            </a:p>
            <a:p>
              <a:pPr algn="ctr"/>
              <a:r>
                <a:rPr lang="id-ID" sz="1400" dirty="0" err="1"/>
                <a:t>Method</a:t>
              </a:r>
              <a:endParaRPr lang="en-US" sz="1400" dirty="0"/>
            </a:p>
          </p:txBody>
        </p:sp>
        <p:sp>
          <p:nvSpPr>
            <p:cNvPr id="18" name="Persegi Panjang 17">
              <a:extLst>
                <a:ext uri="{FF2B5EF4-FFF2-40B4-BE49-F238E27FC236}">
                  <a16:creationId xmlns:a16="http://schemas.microsoft.com/office/drawing/2014/main" id="{18F99318-7CE5-486C-922E-E13586F4CC78}"/>
                </a:ext>
              </a:extLst>
            </p:cNvPr>
            <p:cNvSpPr/>
            <p:nvPr/>
          </p:nvSpPr>
          <p:spPr>
            <a:xfrm>
              <a:off x="3851589" y="5534746"/>
              <a:ext cx="1030310" cy="4310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1400" dirty="0" err="1"/>
                <a:t>Properties</a:t>
              </a:r>
              <a:endParaRPr lang="id-ID" sz="1400" dirty="0"/>
            </a:p>
            <a:p>
              <a:pPr algn="ctr"/>
              <a:r>
                <a:rPr lang="id-ID" sz="1400" dirty="0" err="1"/>
                <a:t>Method</a:t>
              </a:r>
              <a:endParaRPr lang="en-US" sz="1400" dirty="0"/>
            </a:p>
          </p:txBody>
        </p:sp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926ADA19-87D7-4BD1-A0B7-1457036E10E0}"/>
                </a:ext>
              </a:extLst>
            </p:cNvPr>
            <p:cNvSpPr/>
            <p:nvPr/>
          </p:nvSpPr>
          <p:spPr>
            <a:xfrm>
              <a:off x="2095297" y="3465395"/>
              <a:ext cx="734096" cy="307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err="1"/>
                <a:t>Class</a:t>
              </a:r>
              <a:endParaRPr lang="en-US" sz="1400" b="1" dirty="0"/>
            </a:p>
          </p:txBody>
        </p:sp>
        <p:sp>
          <p:nvSpPr>
            <p:cNvPr id="21" name="Persegi Panjang 20">
              <a:extLst>
                <a:ext uri="{FF2B5EF4-FFF2-40B4-BE49-F238E27FC236}">
                  <a16:creationId xmlns:a16="http://schemas.microsoft.com/office/drawing/2014/main" id="{C8B3BC1B-D6B2-4C9C-B46D-01E57CA23716}"/>
                </a:ext>
              </a:extLst>
            </p:cNvPr>
            <p:cNvSpPr/>
            <p:nvPr/>
          </p:nvSpPr>
          <p:spPr>
            <a:xfrm>
              <a:off x="4515921" y="4874164"/>
              <a:ext cx="856988" cy="326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err="1"/>
                <a:t>Objects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946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D23ABCE-CAB7-4B5E-A827-7FAF0BE61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Class</a:t>
            </a:r>
            <a:r>
              <a:rPr lang="id-ID" dirty="0"/>
              <a:t> dan </a:t>
            </a:r>
            <a:r>
              <a:rPr lang="id-ID" dirty="0" err="1"/>
              <a:t>Object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48A2996-5AAC-4EED-AE7C-8FB10BCA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Contohnya dalam menentukan apa merek dan warna dari suatu jenis mobil.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F4C5BB8-49C4-45F6-A773-2751A49C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34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B5180DDD-734E-4A31-A8B8-036F3070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3918"/>
            <a:ext cx="8834786" cy="33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48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0C82163-A95D-4197-B46E-FEC825E6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Types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B9CFB6-F3AE-4149-B934-E0331714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Type</a:t>
            </a:r>
            <a:r>
              <a:rPr lang="id-ID" dirty="0"/>
              <a:t> merepresentasikan tipe dari suatu data.</a:t>
            </a:r>
          </a:p>
          <a:p>
            <a:r>
              <a:rPr lang="id-ID" dirty="0"/>
              <a:t>Sehingga </a:t>
            </a:r>
            <a:r>
              <a:rPr lang="id-ID" dirty="0" err="1"/>
              <a:t>type</a:t>
            </a:r>
            <a:r>
              <a:rPr lang="id-ID" dirty="0"/>
              <a:t> adalah bagaimana </a:t>
            </a:r>
            <a:r>
              <a:rPr lang="id-ID" dirty="0" err="1"/>
              <a:t>Python</a:t>
            </a:r>
            <a:r>
              <a:rPr lang="id-ID" dirty="0"/>
              <a:t> dapat membedakan tipe dari suatu data.</a:t>
            </a:r>
          </a:p>
          <a:p>
            <a:r>
              <a:rPr lang="id-ID" dirty="0"/>
              <a:t>Secara umum, </a:t>
            </a:r>
            <a:r>
              <a:rPr lang="id-ID" dirty="0" err="1"/>
              <a:t>types</a:t>
            </a:r>
            <a:r>
              <a:rPr lang="id-ID" dirty="0"/>
              <a:t> dapat berupa:</a:t>
            </a:r>
          </a:p>
          <a:p>
            <a:pPr lvl="1"/>
            <a:r>
              <a:rPr lang="id-ID" dirty="0"/>
              <a:t>Integer </a:t>
            </a:r>
            <a:r>
              <a:rPr lang="id-ID" dirty="0">
                <a:sym typeface="Wingdings" panose="05000000000000000000" pitchFamily="2" charset="2"/>
              </a:rPr>
              <a:t> 14</a:t>
            </a:r>
          </a:p>
          <a:p>
            <a:pPr lvl="1"/>
            <a:r>
              <a:rPr lang="id-ID" dirty="0">
                <a:sym typeface="Wingdings" panose="05000000000000000000" pitchFamily="2" charset="2"/>
              </a:rPr>
              <a:t>Real </a:t>
            </a:r>
            <a:r>
              <a:rPr lang="id-ID" dirty="0" err="1">
                <a:sym typeface="Wingdings" panose="05000000000000000000" pitchFamily="2" charset="2"/>
              </a:rPr>
              <a:t>numbers</a:t>
            </a:r>
            <a:r>
              <a:rPr lang="id-ID" dirty="0">
                <a:sym typeface="Wingdings" panose="05000000000000000000" pitchFamily="2" charset="2"/>
              </a:rPr>
              <a:t>  14.412</a:t>
            </a:r>
          </a:p>
          <a:p>
            <a:pPr lvl="1"/>
            <a:r>
              <a:rPr lang="id-ID" dirty="0" err="1">
                <a:sym typeface="Wingdings" panose="05000000000000000000" pitchFamily="2" charset="2"/>
              </a:rPr>
              <a:t>String</a:t>
            </a:r>
            <a:r>
              <a:rPr lang="id-ID" dirty="0">
                <a:sym typeface="Wingdings" panose="05000000000000000000" pitchFamily="2" charset="2"/>
              </a:rPr>
              <a:t>  “</a:t>
            </a:r>
            <a:r>
              <a:rPr lang="id-ID" dirty="0" err="1">
                <a:sym typeface="Wingdings" panose="05000000000000000000" pitchFamily="2" charset="2"/>
              </a:rPr>
              <a:t>Hello</a:t>
            </a:r>
            <a:r>
              <a:rPr lang="id-ID" dirty="0">
                <a:sym typeface="Wingdings" panose="05000000000000000000" pitchFamily="2" charset="2"/>
              </a:rPr>
              <a:t> </a:t>
            </a:r>
            <a:r>
              <a:rPr lang="id-ID" dirty="0" err="1">
                <a:sym typeface="Wingdings" panose="05000000000000000000" pitchFamily="2" charset="2"/>
              </a:rPr>
              <a:t>world</a:t>
            </a:r>
            <a:r>
              <a:rPr lang="id-ID" dirty="0">
                <a:sym typeface="Wingdings" panose="05000000000000000000" pitchFamily="2" charset="2"/>
              </a:rPr>
              <a:t> 1234”</a:t>
            </a:r>
          </a:p>
          <a:p>
            <a:pPr lvl="1"/>
            <a:r>
              <a:rPr lang="id-ID" dirty="0" err="1">
                <a:sym typeface="Wingdings" panose="05000000000000000000" pitchFamily="2" charset="2"/>
              </a:rPr>
              <a:t>Boolean</a:t>
            </a:r>
            <a:r>
              <a:rPr lang="id-ID" dirty="0">
                <a:sym typeface="Wingdings" panose="05000000000000000000" pitchFamily="2" charset="2"/>
              </a:rPr>
              <a:t>  </a:t>
            </a:r>
            <a:r>
              <a:rPr lang="id-ID" dirty="0" err="1">
                <a:highlight>
                  <a:srgbClr val="FFFF00"/>
                </a:highlight>
                <a:sym typeface="Wingdings" panose="05000000000000000000" pitchFamily="2" charset="2"/>
              </a:rPr>
              <a:t>T</a:t>
            </a:r>
            <a:r>
              <a:rPr lang="id-ID" dirty="0" err="1">
                <a:sym typeface="Wingdings" panose="05000000000000000000" pitchFamily="2" charset="2"/>
              </a:rPr>
              <a:t>rue</a:t>
            </a:r>
            <a:r>
              <a:rPr lang="id-ID" dirty="0">
                <a:sym typeface="Wingdings" panose="05000000000000000000" pitchFamily="2" charset="2"/>
              </a:rPr>
              <a:t> = 1, </a:t>
            </a:r>
            <a:r>
              <a:rPr lang="id-ID" dirty="0" err="1">
                <a:highlight>
                  <a:srgbClr val="FFFF00"/>
                </a:highlight>
                <a:sym typeface="Wingdings" panose="05000000000000000000" pitchFamily="2" charset="2"/>
              </a:rPr>
              <a:t>F</a:t>
            </a:r>
            <a:r>
              <a:rPr lang="id-ID" dirty="0" err="1">
                <a:sym typeface="Wingdings" panose="05000000000000000000" pitchFamily="2" charset="2"/>
              </a:rPr>
              <a:t>alse</a:t>
            </a:r>
            <a:r>
              <a:rPr lang="id-ID" dirty="0">
                <a:sym typeface="Wingdings" panose="05000000000000000000" pitchFamily="2" charset="2"/>
              </a:rPr>
              <a:t> = 0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65FA0D51-BC9B-4B1C-9D13-CA5497C2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8B0A332-B438-47C1-87EE-D8B7F575C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Expressions</a:t>
            </a:r>
            <a:r>
              <a:rPr lang="id-ID" dirty="0"/>
              <a:t> dan </a:t>
            </a:r>
            <a:r>
              <a:rPr lang="id-ID" dirty="0" err="1"/>
              <a:t>Variables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0356239F-70FA-4C13-A181-B5FC2B38E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E</a:t>
            </a:r>
            <a:r>
              <a:rPr lang="en-US" dirty="0" err="1"/>
              <a:t>xpressions</a:t>
            </a:r>
            <a:r>
              <a:rPr lang="en-US" dirty="0"/>
              <a:t> </a:t>
            </a:r>
            <a:r>
              <a:rPr lang="en-US" dirty="0" err="1"/>
              <a:t>mendeskripsikan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.</a:t>
            </a:r>
            <a:endParaRPr lang="id-ID" dirty="0"/>
          </a:p>
          <a:p>
            <a:pPr lvl="1"/>
            <a:r>
              <a:rPr lang="id-ID" dirty="0"/>
              <a:t>Penjumlahan</a:t>
            </a:r>
          </a:p>
          <a:p>
            <a:pPr lvl="1"/>
            <a:r>
              <a:rPr lang="id-ID" dirty="0"/>
              <a:t>Pengurangan</a:t>
            </a:r>
          </a:p>
          <a:p>
            <a:pPr lvl="1"/>
            <a:r>
              <a:rPr lang="id-ID" dirty="0"/>
              <a:t>Perkalian</a:t>
            </a:r>
          </a:p>
          <a:p>
            <a:pPr lvl="1"/>
            <a:r>
              <a:rPr lang="id-ID" dirty="0"/>
              <a:t>Pembagian</a:t>
            </a:r>
          </a:p>
          <a:p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/</a:t>
            </a:r>
            <a:r>
              <a:rPr lang="en-US" dirty="0" err="1"/>
              <a:t>nilai</a:t>
            </a:r>
            <a:r>
              <a:rPr lang="en-US" dirty="0"/>
              <a:t>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47AC7561-E08B-4A73-B4E2-55FABFF4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33FA0E-4917-463B-9FDB-52E44E5B1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Tuples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6C914DA-1056-469E-BA1F-6F459F029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err="1"/>
              <a:t>Tuple</a:t>
            </a:r>
            <a:endParaRPr lang="id-ID" dirty="0"/>
          </a:p>
          <a:p>
            <a:pPr lvl="1"/>
            <a:r>
              <a:rPr lang="id-ID" dirty="0"/>
              <a:t>Merupakan struktur data yang digunakan untuk menyimpan sekumpulan data pada suatu variabel.</a:t>
            </a:r>
          </a:p>
          <a:p>
            <a:pPr lvl="1"/>
            <a:r>
              <a:rPr lang="id-ID" dirty="0"/>
              <a:t>Bersifat </a:t>
            </a:r>
            <a:r>
              <a:rPr lang="id-ID" dirty="0" err="1"/>
              <a:t>immutable</a:t>
            </a:r>
            <a:r>
              <a:rPr lang="id-ID" dirty="0"/>
              <a:t>: tidak dapat dihapus dan diubah.</a:t>
            </a:r>
          </a:p>
          <a:p>
            <a:pPr lvl="1"/>
            <a:r>
              <a:rPr lang="id-ID" dirty="0" err="1"/>
              <a:t>Tuple</a:t>
            </a:r>
            <a:r>
              <a:rPr lang="id-ID" dirty="0"/>
              <a:t> ditulis dengan </a:t>
            </a:r>
            <a:r>
              <a:rPr lang="id-ID" dirty="0">
                <a:highlight>
                  <a:srgbClr val="FFFF00"/>
                </a:highlight>
              </a:rPr>
              <a:t>tanda koma </a:t>
            </a:r>
            <a:r>
              <a:rPr lang="id-ID" dirty="0"/>
              <a:t>untuk memisahkan setiap </a:t>
            </a:r>
            <a:r>
              <a:rPr lang="id-ID" dirty="0" err="1"/>
              <a:t>elementnya</a:t>
            </a:r>
            <a:r>
              <a:rPr lang="id-ID" dirty="0"/>
              <a:t> dan semua </a:t>
            </a:r>
            <a:r>
              <a:rPr lang="id-ID" dirty="0" err="1"/>
              <a:t>elementnya</a:t>
            </a:r>
            <a:r>
              <a:rPr lang="id-ID" dirty="0"/>
              <a:t> berada di dalam </a:t>
            </a:r>
            <a:r>
              <a:rPr lang="id-ID" dirty="0">
                <a:highlight>
                  <a:srgbClr val="FFFF00"/>
                </a:highlight>
              </a:rPr>
              <a:t>tanda kurung</a:t>
            </a:r>
            <a:r>
              <a:rPr lang="id-ID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160E410-5E34-4A6B-A636-9392DD36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6</a:t>
            </a:fld>
            <a:endParaRPr lang="en-US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5877AB1E-3902-45F5-BCD8-22FEB6030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1" y="5022851"/>
            <a:ext cx="7550265" cy="11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2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29243B3-0CE0-45B6-8A26-C0792DB4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Tuple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28BCCA5-0FDB-4924-9689-E8BD38826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E</a:t>
            </a:r>
            <a:r>
              <a:rPr lang="en-US" dirty="0" err="1"/>
              <a:t>lement</a:t>
            </a:r>
            <a:r>
              <a:rPr lang="en-US" dirty="0"/>
              <a:t> pada tuple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integer, float, dan str. Akan </a:t>
            </a:r>
            <a:r>
              <a:rPr lang="en-US" dirty="0" err="1"/>
              <a:t>tetapi</a:t>
            </a:r>
            <a:r>
              <a:rPr lang="en-US" dirty="0"/>
              <a:t>, type </a:t>
            </a:r>
            <a:r>
              <a:rPr lang="en-US" dirty="0" err="1"/>
              <a:t>variabelnya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tuple.</a:t>
            </a:r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5F0AC50C-C25C-4FF4-B92D-4AAB0D40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15877FA-C0BB-4353-ACD5-CB6BE097A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340231"/>
              </p:ext>
            </p:extLst>
          </p:nvPr>
        </p:nvGraphicFramePr>
        <p:xfrm>
          <a:off x="1198808" y="12677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ambar 6">
            <a:extLst>
              <a:ext uri="{FF2B5EF4-FFF2-40B4-BE49-F238E27FC236}">
                <a16:creationId xmlns:a16="http://schemas.microsoft.com/office/drawing/2014/main" id="{2B34500D-2040-40FB-8F64-3DB317D58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7675" y="5202238"/>
            <a:ext cx="7550265" cy="1154112"/>
          </a:xfrm>
          <a:prstGeom prst="rect">
            <a:avLst/>
          </a:prstGeom>
        </p:spPr>
      </p:pic>
      <p:cxnSp>
        <p:nvCxnSpPr>
          <p:cNvPr id="9" name="Konektor Panah Lurus 8">
            <a:extLst>
              <a:ext uri="{FF2B5EF4-FFF2-40B4-BE49-F238E27FC236}">
                <a16:creationId xmlns:a16="http://schemas.microsoft.com/office/drawing/2014/main" id="{8110A389-EF3D-411D-AD16-0BF74F141D16}"/>
              </a:ext>
            </a:extLst>
          </p:cNvPr>
          <p:cNvCxnSpPr/>
          <p:nvPr/>
        </p:nvCxnSpPr>
        <p:spPr>
          <a:xfrm flipH="1">
            <a:off x="3825025" y="5872766"/>
            <a:ext cx="5409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Konektor Panah Lurus 9">
            <a:extLst>
              <a:ext uri="{FF2B5EF4-FFF2-40B4-BE49-F238E27FC236}">
                <a16:creationId xmlns:a16="http://schemas.microsoft.com/office/drawing/2014/main" id="{F3B019C9-E730-4BAD-B04C-966F37939F9E}"/>
              </a:ext>
            </a:extLst>
          </p:cNvPr>
          <p:cNvCxnSpPr/>
          <p:nvPr/>
        </p:nvCxnSpPr>
        <p:spPr>
          <a:xfrm flipH="1">
            <a:off x="2908479" y="6187695"/>
            <a:ext cx="54091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2173077-26A5-40CE-B55E-425D5E03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Tuple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1F2FCF4F-84CB-473D-BA71-4F5BECB89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Setiap </a:t>
            </a:r>
            <a:r>
              <a:rPr lang="id-ID" dirty="0" err="1"/>
              <a:t>element</a:t>
            </a:r>
            <a:r>
              <a:rPr lang="id-ID" dirty="0"/>
              <a:t> pada </a:t>
            </a:r>
            <a:r>
              <a:rPr lang="id-ID" dirty="0" err="1"/>
              <a:t>tuple</a:t>
            </a:r>
            <a:r>
              <a:rPr lang="id-ID" dirty="0"/>
              <a:t> dapat diakses menggunakan indeks.</a:t>
            </a:r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39C94A16-279E-4A18-957B-0DD568888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8</a:t>
            </a:fld>
            <a:endParaRPr lang="en-US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133A4265-39A0-483C-91CD-351BBAE9D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1945"/>
          <a:stretch/>
        </p:blipFill>
        <p:spPr>
          <a:xfrm>
            <a:off x="496002" y="2781010"/>
            <a:ext cx="10706122" cy="78643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DF693C-488A-49B0-AA39-508DD53E34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9865299"/>
              </p:ext>
            </p:extLst>
          </p:nvPr>
        </p:nvGraphicFramePr>
        <p:xfrm>
          <a:off x="1700011" y="3567447"/>
          <a:ext cx="9844311" cy="118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ambar 8">
            <a:extLst>
              <a:ext uri="{FF2B5EF4-FFF2-40B4-BE49-F238E27FC236}">
                <a16:creationId xmlns:a16="http://schemas.microsoft.com/office/drawing/2014/main" id="{B1A04A31-94E5-4BD6-B5AA-C0ACA8EE6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977" y="5167130"/>
            <a:ext cx="6636414" cy="11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02350C6-3FF9-4DF6-9808-01D7F160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Lists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38D061E4-8961-48CA-BDA5-C1483274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Merupakan struktur data yang digunakan untuk menyimpan sekumpulan data pada suatu variabel.</a:t>
            </a:r>
          </a:p>
          <a:p>
            <a:r>
              <a:rPr lang="id-ID" dirty="0"/>
              <a:t>Bersifat </a:t>
            </a:r>
            <a:r>
              <a:rPr lang="id-ID" dirty="0" err="1"/>
              <a:t>mutable</a:t>
            </a:r>
            <a:r>
              <a:rPr lang="id-ID" dirty="0"/>
              <a:t>: dapat dihapus dan diubah.</a:t>
            </a:r>
          </a:p>
          <a:p>
            <a:r>
              <a:rPr lang="id-ID" dirty="0" err="1"/>
              <a:t>List</a:t>
            </a:r>
            <a:r>
              <a:rPr lang="id-ID" dirty="0"/>
              <a:t> ditulis dengan </a:t>
            </a:r>
            <a:r>
              <a:rPr lang="id-ID" dirty="0">
                <a:highlight>
                  <a:srgbClr val="FFFF00"/>
                </a:highlight>
              </a:rPr>
              <a:t>tanda koma </a:t>
            </a:r>
            <a:r>
              <a:rPr lang="id-ID" dirty="0"/>
              <a:t>untuk memisahkan setiap </a:t>
            </a:r>
            <a:r>
              <a:rPr lang="id-ID" dirty="0" err="1"/>
              <a:t>elementnya</a:t>
            </a:r>
            <a:r>
              <a:rPr lang="id-ID" dirty="0"/>
              <a:t> dan semua </a:t>
            </a:r>
            <a:r>
              <a:rPr lang="id-ID" dirty="0" err="1"/>
              <a:t>elementnya</a:t>
            </a:r>
            <a:r>
              <a:rPr lang="id-ID" dirty="0"/>
              <a:t> berada di dalam </a:t>
            </a:r>
            <a:r>
              <a:rPr lang="id-ID" dirty="0">
                <a:highlight>
                  <a:srgbClr val="FFFF00"/>
                </a:highlight>
              </a:rPr>
              <a:t>tanda kurung kotak</a:t>
            </a:r>
            <a:r>
              <a:rPr lang="id-ID" dirty="0"/>
              <a:t>.</a:t>
            </a:r>
          </a:p>
          <a:p>
            <a:endParaRPr lang="en-US" dirty="0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AAEB4508-8586-4AD1-ADA9-222D5265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9</a:t>
            </a:fld>
            <a:endParaRPr lang="en-US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37CBD736-F71B-40AC-AE8F-D11127F68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53" y="5239732"/>
            <a:ext cx="9013791" cy="13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60785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1236</Words>
  <Application>Microsoft Office PowerPoint</Application>
  <PresentationFormat>Layar Lebar</PresentationFormat>
  <Paragraphs>262</Paragraphs>
  <Slides>34</Slides>
  <Notes>0</Notes>
  <HiddenSlides>0</HiddenSlides>
  <MMClips>1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34</vt:i4>
      </vt:variant>
    </vt:vector>
  </HeadingPairs>
  <TitlesOfParts>
    <vt:vector size="40" baseType="lpstr">
      <vt:lpstr>AvenirNext LT Pro Medium</vt:lpstr>
      <vt:lpstr>Arial</vt:lpstr>
      <vt:lpstr>Avenir Next LT Pro</vt:lpstr>
      <vt:lpstr>Calibri</vt:lpstr>
      <vt:lpstr>Sagona Book</vt:lpstr>
      <vt:lpstr>ExploreVTI</vt:lpstr>
      <vt:lpstr>CAMP 1</vt:lpstr>
      <vt:lpstr>You will learn :</vt:lpstr>
      <vt:lpstr>Statement</vt:lpstr>
      <vt:lpstr>Types</vt:lpstr>
      <vt:lpstr>Expressions dan Variables</vt:lpstr>
      <vt:lpstr>Lists and Tuples</vt:lpstr>
      <vt:lpstr>Tuple</vt:lpstr>
      <vt:lpstr>Tuple</vt:lpstr>
      <vt:lpstr>Lists</vt:lpstr>
      <vt:lpstr>Lists</vt:lpstr>
      <vt:lpstr>Lists</vt:lpstr>
      <vt:lpstr>Lists</vt:lpstr>
      <vt:lpstr>Lists</vt:lpstr>
      <vt:lpstr>Lists</vt:lpstr>
      <vt:lpstr>Lists</vt:lpstr>
      <vt:lpstr>Sets dan Dictionaries</vt:lpstr>
      <vt:lpstr>Sets</vt:lpstr>
      <vt:lpstr>Sets </vt:lpstr>
      <vt:lpstr>Sets </vt:lpstr>
      <vt:lpstr>Sets</vt:lpstr>
      <vt:lpstr>Sets</vt:lpstr>
      <vt:lpstr>Dictionaries</vt:lpstr>
      <vt:lpstr>Dictionaries </vt:lpstr>
      <vt:lpstr>You will learn :</vt:lpstr>
      <vt:lpstr>Conditions dan Branching </vt:lpstr>
      <vt:lpstr>Branching – if statement</vt:lpstr>
      <vt:lpstr>Branching – else statement</vt:lpstr>
      <vt:lpstr>Brancing – elif statement</vt:lpstr>
      <vt:lpstr>Logic Operators</vt:lpstr>
      <vt:lpstr>Loops</vt:lpstr>
      <vt:lpstr>Loops</vt:lpstr>
      <vt:lpstr>Functions</vt:lpstr>
      <vt:lpstr>Class dan Objects</vt:lpstr>
      <vt:lpstr>Class dan Object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 1</dc:title>
  <dc:creator>Syafiq Fathullah</dc:creator>
  <cp:lastModifiedBy>Syafiq Fathullah</cp:lastModifiedBy>
  <cp:revision>1</cp:revision>
  <dcterms:created xsi:type="dcterms:W3CDTF">2021-01-07T09:02:05Z</dcterms:created>
  <dcterms:modified xsi:type="dcterms:W3CDTF">2021-01-07T23:11:46Z</dcterms:modified>
</cp:coreProperties>
</file>